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FB2"/>
    <a:srgbClr val="B39EFC"/>
    <a:srgbClr val="212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8-2B49-96C8-95C8BF49D17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8-2B49-96C8-95C8BF49D17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3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2.4</c:v>
                </c:pt>
                <c:pt idx="1">
                  <c:v>3.4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58-2B49-96C8-95C8BF49D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872448"/>
        <c:axId val="106889488"/>
      </c:barChart>
      <c:catAx>
        <c:axId val="1068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889488"/>
        <c:crosses val="autoZero"/>
        <c:auto val="1"/>
        <c:lblAlgn val="ctr"/>
        <c:lblOffset val="100"/>
        <c:noMultiLvlLbl val="0"/>
      </c:catAx>
      <c:valAx>
        <c:axId val="1068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87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8E-6C49-885F-D6BDF2DEC18D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8E-6C49-885F-D6BDF2DEC18D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8E-6C49-885F-D6BDF2DEC18D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8E-6C49-885F-D6BDF2DEC1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4-664D-8D3A-611BEBF1E5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inomhus, person, kläder, säng&#10;&#10;Automatiskt genererad beskrivning">
            <a:extLst>
              <a:ext uri="{FF2B5EF4-FFF2-40B4-BE49-F238E27FC236}">
                <a16:creationId xmlns:a16="http://schemas.microsoft.com/office/drawing/2014/main" id="{FD577F57-CC54-6945-BAC2-E64D467DCE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-1" y="-1"/>
            <a:ext cx="12229429" cy="685800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AF1AF8-AEB3-4116-8430-06FC44EB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A289FA-712F-4274-85D4-A75BCA2F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71829A-BDA1-44EB-AC24-5A2D495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1B39BC8-761D-7F4E-B842-C5AB9DF67C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770273"/>
            <a:ext cx="10817774" cy="33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DD1D6-BF30-4929-923A-12493A56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CEB348-864E-4193-BA0D-221E72D50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48CD93-0C7E-41D9-9DF6-37BEDD96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D3FD29-5909-4A8C-817C-B6805785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349E99F-9F8B-4825-849A-5261B706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man, stående, inomhus, person&#10;&#10;Automatiskt genererad beskrivning">
            <a:extLst>
              <a:ext uri="{FF2B5EF4-FFF2-40B4-BE49-F238E27FC236}">
                <a16:creationId xmlns:a16="http://schemas.microsoft.com/office/drawing/2014/main" id="{A6101309-1793-794A-85B7-0077672C7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/>
          <a:stretch/>
        </p:blipFill>
        <p:spPr>
          <a:xfrm>
            <a:off x="4949329" y="457200"/>
            <a:ext cx="6408142" cy="541178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FEB241A-7E88-664D-977E-4E81E3EAB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0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02486-94CE-4294-A8F1-8B1781E1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DDA7157-9AED-4501-94B4-ED6957633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7A5D8D-92A0-450B-8C94-3ABE6562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5BA6D4-8987-4AB3-8B86-28808038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2C3E9D-DD3A-491E-987F-2868E346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05CD40-E84C-D84E-841E-558A67B51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BE78B94-4B6E-4F11-BF7E-62EBFB8BF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EFCA473-745A-4183-B837-8B3C12FE9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22A77C-80B3-4000-B3E7-3890FFD0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63C66E-1246-4312-8059-D24422FC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E3E063-4CE8-41B6-88D7-98140F35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F99172-FA1C-AF46-A9E1-6E85C6A34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inomhus, person, kläder, säng&#10;&#10;Automatiskt genererad beskrivning">
            <a:extLst>
              <a:ext uri="{FF2B5EF4-FFF2-40B4-BE49-F238E27FC236}">
                <a16:creationId xmlns:a16="http://schemas.microsoft.com/office/drawing/2014/main" id="{991A3EB1-57B4-40EF-95D6-995972EED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-1" y="-1"/>
            <a:ext cx="12229429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6A404F0-26B7-4344-BE0D-B2B7E95D0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2F5B25-1D10-4B7A-9F16-4EA2CAD28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AF1AF8-AEB3-4116-8430-06FC44EB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A289FA-712F-4274-85D4-A75BCA2F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71829A-BDA1-44EB-AC24-5A2D495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1B39BC8-761D-7F4E-B842-C5AB9DF67C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" y="109538"/>
            <a:ext cx="2857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FA2961-3025-4BE0-A441-C8F530F6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7EBE1B-C25E-4DA5-9494-CC720612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  <a:lvl2pPr>
              <a:defRPr>
                <a:solidFill>
                  <a:srgbClr val="212B8C"/>
                </a:solidFill>
              </a:defRPr>
            </a:lvl2pPr>
            <a:lvl3pPr>
              <a:defRPr>
                <a:solidFill>
                  <a:srgbClr val="212B8C"/>
                </a:solidFill>
              </a:defRPr>
            </a:lvl3pPr>
            <a:lvl4pPr>
              <a:defRPr>
                <a:solidFill>
                  <a:srgbClr val="212B8C"/>
                </a:solidFill>
              </a:defRPr>
            </a:lvl4pPr>
            <a:lvl5pPr>
              <a:defRPr>
                <a:solidFill>
                  <a:srgbClr val="212B8C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10BAAD-6EBA-4298-B3AA-861CCA58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24638F-3775-4189-9FC0-E652FC4E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ED8CD3-7FD8-48A0-9898-D976FE45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E52B67-CC8D-B643-8D56-29D25CF91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D8FB69-F31C-43FF-9EAE-E3E34CE9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CC2D29-260A-4676-B64D-74ACABA3A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99410"/>
          </a:xfrm>
        </p:spPr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  <a:lvl2pPr>
              <a:defRPr>
                <a:solidFill>
                  <a:srgbClr val="212B8C"/>
                </a:solidFill>
              </a:defRPr>
            </a:lvl2pPr>
            <a:lvl3pPr>
              <a:defRPr>
                <a:solidFill>
                  <a:srgbClr val="212B8C"/>
                </a:solidFill>
              </a:defRPr>
            </a:lvl3pPr>
            <a:lvl4pPr>
              <a:defRPr>
                <a:solidFill>
                  <a:srgbClr val="212B8C"/>
                </a:solidFill>
              </a:defRPr>
            </a:lvl4pPr>
            <a:lvl5pPr>
              <a:defRPr>
                <a:solidFill>
                  <a:srgbClr val="212B8C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C390FC-B8B3-46BC-B0C4-9B6ED738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5EEB4B-ACE4-44E2-B935-98904344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6001860-9600-4917-B5B7-C72CA2E9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inomhus, bord, dator, skrivbord&#10;&#10;Automatiskt genererad beskrivning">
            <a:extLst>
              <a:ext uri="{FF2B5EF4-FFF2-40B4-BE49-F238E27FC236}">
                <a16:creationId xmlns:a16="http://schemas.microsoft.com/office/drawing/2014/main" id="{5B30FCC6-1010-1547-A2DE-6FDBAC94E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3" y="1825625"/>
            <a:ext cx="5249117" cy="349941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3C862E6-7BC8-DA45-B879-FE200FD56A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5DF64-7B22-4A4D-8A5A-EBA77E8B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E7F9A7-D9FB-469C-B36D-700482892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1240D3-8957-4321-A7E0-AAB5A1549F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Nivå 1</a:t>
            </a:r>
          </a:p>
          <a:p>
            <a:pPr lvl="1"/>
            <a:r>
              <a:rPr lang="sv-SE"/>
              <a:t>Nivå 2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888C900-D8D1-4366-861C-EE5FD49F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58D516-146C-4455-8824-DFEF3D11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F3922B1-E4B9-4C2C-A2FF-878254F3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 descr="En bild som visar person, inomhus, kvinna, bord&#10;&#10;Automatiskt genererad beskrivning">
            <a:extLst>
              <a:ext uri="{FF2B5EF4-FFF2-40B4-BE49-F238E27FC236}">
                <a16:creationId xmlns:a16="http://schemas.microsoft.com/office/drawing/2014/main" id="{22D70107-9562-024D-BFA3-159FCD121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7"/>
          <a:stretch/>
        </p:blipFill>
        <p:spPr>
          <a:xfrm>
            <a:off x="6965484" y="1678314"/>
            <a:ext cx="3857478" cy="45113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6BBE9F5-BBFA-E34B-9479-845D871205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is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D3182-4D94-49E8-B0BC-8B851E08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627"/>
            <a:ext cx="10515600" cy="1500188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212B8C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C74BB5-6F94-45D0-9D2F-5D7E2B26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26080"/>
            <a:ext cx="10515600" cy="671231"/>
          </a:xfrm>
        </p:spPr>
        <p:txBody>
          <a:bodyPr/>
          <a:lstStyle>
            <a:lvl1pPr marL="0" indent="0">
              <a:buNone/>
              <a:defRPr sz="2400">
                <a:solidFill>
                  <a:srgbClr val="212B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D5008F-F8CA-44D5-8864-636D930C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237F05-9556-4F19-8D86-4D77D261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C82433-0BE0-4D74-9023-60EA4A22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452B55-1FD2-6440-860E-56F83C7210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0249272"/>
              </p:ext>
            </p:extLst>
          </p:nvPr>
        </p:nvGraphicFramePr>
        <p:xfrm>
          <a:off x="831850" y="2413390"/>
          <a:ext cx="5782662" cy="389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4C2D81A-B88A-D744-B936-4D1194AEADC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48390489"/>
              </p:ext>
            </p:extLst>
          </p:nvPr>
        </p:nvGraphicFramePr>
        <p:xfrm>
          <a:off x="7144284" y="2545676"/>
          <a:ext cx="4203166" cy="3670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A12E9A92-D164-1742-B0AF-B9CF62687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man, mörk, håller&#10;&#10;Automatiskt genererad beskrivning">
            <a:extLst>
              <a:ext uri="{FF2B5EF4-FFF2-40B4-BE49-F238E27FC236}">
                <a16:creationId xmlns:a16="http://schemas.microsoft.com/office/drawing/2014/main" id="{ACFDE469-F80C-DD44-957F-9946DE32A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9" b="5743"/>
          <a:stretch/>
        </p:blipFill>
        <p:spPr>
          <a:xfrm>
            <a:off x="-56350" y="-71077"/>
            <a:ext cx="12248350" cy="70001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7D73F60-6FB9-47BB-88D5-E42E8B7C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535"/>
            <a:ext cx="6976462" cy="207071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9B0A589-655B-49BE-9D5F-2434DF6B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3DD358-C9D6-4D70-B48B-23168626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76E7A12-77F9-4B39-AFDA-6BEA15B6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945A506-D32C-EB4F-A1F9-4E6A8020CE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" y="109538"/>
            <a:ext cx="2857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3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45FC7E0-788D-443C-ADB3-B36885B6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762063B-8C80-4F7F-BAED-C8D09408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52A459-8F68-4953-B6B7-E946093C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8AB12D8-01F5-0044-A186-4681735BAA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7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inomhus, tak, person, kvinna&#10;&#10;Automatiskt genererad beskrivning">
            <a:extLst>
              <a:ext uri="{FF2B5EF4-FFF2-40B4-BE49-F238E27FC236}">
                <a16:creationId xmlns:a16="http://schemas.microsoft.com/office/drawing/2014/main" id="{E600FC87-320C-F94E-B25D-36B10906C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8" b="11159"/>
          <a:stretch/>
        </p:blipFill>
        <p:spPr>
          <a:xfrm>
            <a:off x="-1" y="2228370"/>
            <a:ext cx="5220015" cy="235899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0305C9A-2C21-A944-A80D-5A13C654A647}"/>
              </a:ext>
            </a:extLst>
          </p:cNvPr>
          <p:cNvSpPr txBox="1"/>
          <p:nvPr userDrawn="1"/>
        </p:nvSpPr>
        <p:spPr>
          <a:xfrm>
            <a:off x="5555556" y="2376817"/>
            <a:ext cx="5947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0" i="0" kern="1200">
                <a:solidFill>
                  <a:schemeClr val="bg1"/>
                </a:solidFill>
                <a:effectLst/>
                <a:latin typeface="IBM Plex Sans Thin" panose="020B0203050203000203" pitchFamily="34" charset="0"/>
                <a:ea typeface="+mn-ea"/>
                <a:cs typeface="+mn-cs"/>
              </a:rPr>
              <a:t>Med kompetens som verktyg inspirerar vi människor och organisationer att växa och utvecklas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86A096C-7D72-3942-802B-9BD9DCABF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090" y="6173786"/>
            <a:ext cx="11906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97C76D-226F-489C-9D17-EB233F32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7D61E6-0F59-40AF-A1F2-E4B7C495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978AF5-60C3-4D50-886D-A398B3871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564F86-BC58-4484-9FCD-B290FB23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03B39D-6229-4387-87E6-14A6497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067EB9B-0019-487B-839F-1FCADB75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042115B-97D3-1143-86B8-25E6866B6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" y="6250561"/>
            <a:ext cx="1001752" cy="1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C263574-F3AC-44AA-AE6A-0F22BA6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F0942E-E982-4A76-8F5B-FF2F7CFBA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D88A9B-2764-4152-8733-D6183808F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2B15-BDE5-4944-89A6-B12CB88EB080}" type="datetimeFigureOut">
              <a:rPr lang="sv-SE" smtClean="0"/>
              <a:t>2020-02-14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C6AFA7-F7AE-497D-ACA2-0C6ABF745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90948C-8963-4CD8-851E-30B96831B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DC30-ECDB-4B69-A4AA-A54F917CAF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6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4" r:id="rId4"/>
    <p:sldLayoutId id="2147483665" r:id="rId5"/>
    <p:sldLayoutId id="2147483663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2B8C"/>
          </a:solidFill>
          <a:latin typeface="IBM Plex Sans Light" panose="020B04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12B8C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86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2DA3682-0D5D-42D1-A883-37D299816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Exempel på titel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9977E0-C7DD-41C5-AE73-277B349FE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Exempel på underrubrik</a:t>
            </a:r>
          </a:p>
        </p:txBody>
      </p:sp>
    </p:spTree>
    <p:extLst>
      <p:ext uri="{BB962C8B-B14F-4D97-AF65-F5344CB8AC3E}">
        <p14:creationId xmlns:p14="http://schemas.microsoft.com/office/powerpoint/2010/main" val="413802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5EE6FE-4902-0A44-BD7F-E32427A2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420D5A-D32B-5F40-BE49-BFB3D9F371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83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3D31A3-2153-C747-B5EB-FC16740F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89B9AC-BF23-AF48-B7EA-10034576F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4F3AAE-105D-E344-9A2C-416A845430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0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45208-BCB7-864D-895F-5FDB7221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274044-AF30-9F4F-B480-A7159C304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5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CE211-2C49-D747-A53A-995E80D5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66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80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68220-882A-CC4F-BA60-863D7831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82525A-A5E2-E74E-959A-A35160C5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D061C8-F77E-B346-9AA8-3CB04DD48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25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3F62B-FEA9-B14F-B3B0-8238691C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DB5251-8C9E-184D-A044-CF018C73B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769461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Cornerstone 2">
      <a:dk1>
        <a:srgbClr val="000000"/>
      </a:dk1>
      <a:lt1>
        <a:srgbClr val="FFFFFF"/>
      </a:lt1>
      <a:dk2>
        <a:srgbClr val="2B338D"/>
      </a:dk2>
      <a:lt2>
        <a:srgbClr val="E7E6E6"/>
      </a:lt2>
      <a:accent1>
        <a:srgbClr val="2B338D"/>
      </a:accent1>
      <a:accent2>
        <a:srgbClr val="72C3B5"/>
      </a:accent2>
      <a:accent3>
        <a:srgbClr val="953A8F"/>
      </a:accent3>
      <a:accent4>
        <a:srgbClr val="E97FB1"/>
      </a:accent4>
      <a:accent5>
        <a:srgbClr val="D2A76B"/>
      </a:accent5>
      <a:accent6>
        <a:srgbClr val="494A45"/>
      </a:accent6>
      <a:hlink>
        <a:srgbClr val="72C3B5"/>
      </a:hlink>
      <a:folHlink>
        <a:srgbClr val="953A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nerstone-ppt-mall.pptx" id="{44260602-4950-F340-9F01-09E6DE297A18}" vid="{A0D68314-B34E-5B4C-B302-E0F57BF83B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3749C4429C134C8B6CEEECCBAF319F" ma:contentTypeVersion="8" ma:contentTypeDescription="Skapa ett nytt dokument." ma:contentTypeScope="" ma:versionID="74858f90d294236b60a2a7a1749a04b1">
  <xsd:schema xmlns:xsd="http://www.w3.org/2001/XMLSchema" xmlns:xs="http://www.w3.org/2001/XMLSchema" xmlns:p="http://schemas.microsoft.com/office/2006/metadata/properties" xmlns:ns3="0c7055b3-2771-41aa-b907-69296e86e8dd" xmlns:ns4="9eaec833-3762-4c53-98fe-56f17a83282e" targetNamespace="http://schemas.microsoft.com/office/2006/metadata/properties" ma:root="true" ma:fieldsID="c33e8e0648ce8997d11d67bdec2cd3f0" ns3:_="" ns4:_="">
    <xsd:import namespace="0c7055b3-2771-41aa-b907-69296e86e8dd"/>
    <xsd:import namespace="9eaec833-3762-4c53-98fe-56f17a8328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055b3-2771-41aa-b907-69296e86e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ec833-3762-4c53-98fe-56f17a832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A5E6C3-CA60-4470-9DFD-1564D86059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E19EC-9621-4B39-8807-B93347EE2DE6}">
  <ds:schemaRefs>
    <ds:schemaRef ds:uri="0c7055b3-2771-41aa-b907-69296e86e8dd"/>
    <ds:schemaRef ds:uri="9eaec833-3762-4c53-98fe-56f17a832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F622D6-471E-4EB3-A587-A84F5920B173}">
  <ds:schemaRefs>
    <ds:schemaRef ds:uri="0c7055b3-2771-41aa-b907-69296e86e8d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9eaec833-3762-4c53-98fe-56f17a83282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12</TotalTime>
  <Words>6</Words>
  <Application>Microsoft Macintosh PowerPoint</Application>
  <PresentationFormat>Bredbild</PresentationFormat>
  <Paragraphs>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IBM Plex Sans</vt:lpstr>
      <vt:lpstr>IBM Plex Sans Light</vt:lpstr>
      <vt:lpstr>IBM Plex Sans Thin</vt:lpstr>
      <vt:lpstr>Anpassad formgivning</vt:lpstr>
      <vt:lpstr>PowerPoint-presentation</vt:lpstr>
      <vt:lpstr>Exempel på titel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Linda Nellfors</dc:creator>
  <cp:lastModifiedBy>Linda Nellfors</cp:lastModifiedBy>
  <cp:revision>1</cp:revision>
  <dcterms:created xsi:type="dcterms:W3CDTF">2020-02-14T09:31:43Z</dcterms:created>
  <dcterms:modified xsi:type="dcterms:W3CDTF">2020-02-14T09:44:26Z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0x010100133749C4429C134C8B6CEEECCBAF319F</vt:lpwstr>
  </property>
</Properties>
</file>