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88" r:id="rId5"/>
    <p:sldMasterId id="2147483660" r:id="rId6"/>
  </p:sldMasterIdLst>
  <p:notesMasterIdLst>
    <p:notesMasterId r:id="rId13"/>
  </p:notesMasterIdLst>
  <p:sldIdLst>
    <p:sldId id="265" r:id="rId7"/>
    <p:sldId id="256" r:id="rId8"/>
    <p:sldId id="266" r:id="rId9"/>
    <p:sldId id="267" r:id="rId10"/>
    <p:sldId id="270" r:id="rId11"/>
    <p:sldId id="271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FB2"/>
    <a:srgbClr val="B39EFC"/>
    <a:srgbClr val="212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77B89B-8D60-432B-92B5-F86CDAD7C0CC}" v="99" dt="2025-07-01T09:28:39.486"/>
    <p1510:client id="{969F141E-BB4B-4CAE-8003-72CCE7F9E3BE}" v="1" dt="2025-07-01T10:24:24.6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032" autoAdjust="0"/>
  </p:normalViewPr>
  <p:slideViewPr>
    <p:cSldViewPr snapToGrid="0">
      <p:cViewPr>
        <p:scale>
          <a:sx n="200" d="100"/>
          <a:sy n="200" d="100"/>
        </p:scale>
        <p:origin x="-6078" y="-4686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ob Gidlund" userId="cb9d134d-c7e4-41b3-ae2a-ab6eaaebfd3f" providerId="ADAL" clId="{969F141E-BB4B-4CAE-8003-72CCE7F9E3BE}"/>
    <pc:docChg chg="modSld">
      <pc:chgData name="Jakob Gidlund" userId="cb9d134d-c7e4-41b3-ae2a-ab6eaaebfd3f" providerId="ADAL" clId="{969F141E-BB4B-4CAE-8003-72CCE7F9E3BE}" dt="2025-07-01T10:24:24.664" v="0" actId="1076"/>
      <pc:docMkLst>
        <pc:docMk/>
      </pc:docMkLst>
      <pc:sldChg chg="modSp">
        <pc:chgData name="Jakob Gidlund" userId="cb9d134d-c7e4-41b3-ae2a-ab6eaaebfd3f" providerId="ADAL" clId="{969F141E-BB4B-4CAE-8003-72CCE7F9E3BE}" dt="2025-07-01T10:24:24.664" v="0" actId="1076"/>
        <pc:sldMkLst>
          <pc:docMk/>
          <pc:sldMk cId="1426469490" sldId="267"/>
        </pc:sldMkLst>
        <pc:picChg chg="mod">
          <ac:chgData name="Jakob Gidlund" userId="cb9d134d-c7e4-41b3-ae2a-ab6eaaebfd3f" providerId="ADAL" clId="{969F141E-BB4B-4CAE-8003-72CCE7F9E3BE}" dt="2025-07-01T10:24:24.664" v="0" actId="1076"/>
          <ac:picMkLst>
            <pc:docMk/>
            <pc:sldMk cId="1426469490" sldId="267"/>
            <ac:picMk id="4" creationId="{930A110D-48F8-5F73-8880-D6BD223EB70C}"/>
          </ac:picMkLst>
        </pc:picChg>
      </pc:sldChg>
    </pc:docChg>
  </pc:docChgLst>
  <pc:docChgLst>
    <pc:chgData name="Jakob Gidlund" userId="cb9d134d-c7e4-41b3-ae2a-ab6eaaebfd3f" providerId="ADAL" clId="{27954D54-F085-4842-BA35-A0910832CAFF}"/>
    <pc:docChg chg="undo custSel addSld delSld modSld modMainMaster">
      <pc:chgData name="Jakob Gidlund" userId="cb9d134d-c7e4-41b3-ae2a-ab6eaaebfd3f" providerId="ADAL" clId="{27954D54-F085-4842-BA35-A0910832CAFF}" dt="2025-06-26T12:19:24.772" v="296" actId="2711"/>
      <pc:docMkLst>
        <pc:docMk/>
      </pc:docMkLst>
      <pc:sldChg chg="modSp">
        <pc:chgData name="Jakob Gidlund" userId="cb9d134d-c7e4-41b3-ae2a-ab6eaaebfd3f" providerId="ADAL" clId="{27954D54-F085-4842-BA35-A0910832CAFF}" dt="2025-06-26T12:18:14.295" v="295"/>
        <pc:sldMkLst>
          <pc:docMk/>
          <pc:sldMk cId="4138021842" sldId="256"/>
        </pc:sldMkLst>
        <pc:spChg chg="mod">
          <ac:chgData name="Jakob Gidlund" userId="cb9d134d-c7e4-41b3-ae2a-ab6eaaebfd3f" providerId="ADAL" clId="{27954D54-F085-4842-BA35-A0910832CAFF}" dt="2025-06-26T12:18:14.295" v="295"/>
          <ac:spMkLst>
            <pc:docMk/>
            <pc:sldMk cId="4138021842" sldId="256"/>
            <ac:spMk id="4" creationId="{52DA3682-0D5D-42D1-A883-37D299816365}"/>
          </ac:spMkLst>
        </pc:spChg>
        <pc:spChg chg="mod">
          <ac:chgData name="Jakob Gidlund" userId="cb9d134d-c7e4-41b3-ae2a-ab6eaaebfd3f" providerId="ADAL" clId="{27954D54-F085-4842-BA35-A0910832CAFF}" dt="2025-06-26T12:18:14.295" v="295"/>
          <ac:spMkLst>
            <pc:docMk/>
            <pc:sldMk cId="4138021842" sldId="256"/>
            <ac:spMk id="5" creationId="{B39977E0-C7DD-41C5-AE73-277B349FE50C}"/>
          </ac:spMkLst>
        </pc:spChg>
      </pc:sldChg>
      <pc:sldChg chg="modSp">
        <pc:chgData name="Jakob Gidlund" userId="cb9d134d-c7e4-41b3-ae2a-ab6eaaebfd3f" providerId="ADAL" clId="{27954D54-F085-4842-BA35-A0910832CAFF}" dt="2025-06-26T12:18:14.295" v="295"/>
        <pc:sldMkLst>
          <pc:docMk/>
          <pc:sldMk cId="163397156" sldId="266"/>
        </pc:sldMkLst>
        <pc:spChg chg="mod">
          <ac:chgData name="Jakob Gidlund" userId="cb9d134d-c7e4-41b3-ae2a-ab6eaaebfd3f" providerId="ADAL" clId="{27954D54-F085-4842-BA35-A0910832CAFF}" dt="2025-06-26T12:18:14.295" v="295"/>
          <ac:spMkLst>
            <pc:docMk/>
            <pc:sldMk cId="163397156" sldId="266"/>
            <ac:spMk id="2" creationId="{7B7F4B32-39FD-A805-1159-C83236E424A9}"/>
          </ac:spMkLst>
        </pc:spChg>
        <pc:spChg chg="mod">
          <ac:chgData name="Jakob Gidlund" userId="cb9d134d-c7e4-41b3-ae2a-ab6eaaebfd3f" providerId="ADAL" clId="{27954D54-F085-4842-BA35-A0910832CAFF}" dt="2025-06-26T12:18:14.295" v="295"/>
          <ac:spMkLst>
            <pc:docMk/>
            <pc:sldMk cId="163397156" sldId="266"/>
            <ac:spMk id="3" creationId="{5F31C1AA-9096-7135-331C-1AB3814BD20F}"/>
          </ac:spMkLst>
        </pc:spChg>
      </pc:sldChg>
      <pc:sldChg chg="modSp mod">
        <pc:chgData name="Jakob Gidlund" userId="cb9d134d-c7e4-41b3-ae2a-ab6eaaebfd3f" providerId="ADAL" clId="{27954D54-F085-4842-BA35-A0910832CAFF}" dt="2025-06-26T12:18:14.295" v="295"/>
        <pc:sldMkLst>
          <pc:docMk/>
          <pc:sldMk cId="1426469490" sldId="267"/>
        </pc:sldMkLst>
        <pc:spChg chg="mod">
          <ac:chgData name="Jakob Gidlund" userId="cb9d134d-c7e4-41b3-ae2a-ab6eaaebfd3f" providerId="ADAL" clId="{27954D54-F085-4842-BA35-A0910832CAFF}" dt="2025-06-26T12:18:14.295" v="295"/>
          <ac:spMkLst>
            <pc:docMk/>
            <pc:sldMk cId="1426469490" sldId="267"/>
            <ac:spMk id="2" creationId="{A75B6799-5EAB-D33E-7985-73DEC844E37D}"/>
          </ac:spMkLst>
        </pc:spChg>
        <pc:spChg chg="mod">
          <ac:chgData name="Jakob Gidlund" userId="cb9d134d-c7e4-41b3-ae2a-ab6eaaebfd3f" providerId="ADAL" clId="{27954D54-F085-4842-BA35-A0910832CAFF}" dt="2025-06-26T12:18:14.295" v="295"/>
          <ac:spMkLst>
            <pc:docMk/>
            <pc:sldMk cId="1426469490" sldId="267"/>
            <ac:spMk id="3" creationId="{9E2FC24E-6C89-07F0-B4FD-D6BBDE088248}"/>
          </ac:spMkLst>
        </pc:spChg>
      </pc:sldChg>
      <pc:sldChg chg="modSp">
        <pc:chgData name="Jakob Gidlund" userId="cb9d134d-c7e4-41b3-ae2a-ab6eaaebfd3f" providerId="ADAL" clId="{27954D54-F085-4842-BA35-A0910832CAFF}" dt="2025-06-26T12:18:14.295" v="295"/>
        <pc:sldMkLst>
          <pc:docMk/>
          <pc:sldMk cId="1376294221" sldId="268"/>
        </pc:sldMkLst>
      </pc:sldChg>
      <pc:sldChg chg="modSp">
        <pc:chgData name="Jakob Gidlund" userId="cb9d134d-c7e4-41b3-ae2a-ab6eaaebfd3f" providerId="ADAL" clId="{27954D54-F085-4842-BA35-A0910832CAFF}" dt="2025-06-26T12:18:14.295" v="295"/>
        <pc:sldMkLst>
          <pc:docMk/>
          <pc:sldMk cId="925972501" sldId="269"/>
        </pc:sldMkLst>
      </pc:sldChg>
      <pc:sldChg chg="modSp">
        <pc:chgData name="Jakob Gidlund" userId="cb9d134d-c7e4-41b3-ae2a-ab6eaaebfd3f" providerId="ADAL" clId="{27954D54-F085-4842-BA35-A0910832CAFF}" dt="2025-06-26T12:18:14.295" v="295"/>
        <pc:sldMkLst>
          <pc:docMk/>
          <pc:sldMk cId="3299322683" sldId="270"/>
        </pc:sldMkLst>
        <pc:spChg chg="mod">
          <ac:chgData name="Jakob Gidlund" userId="cb9d134d-c7e4-41b3-ae2a-ab6eaaebfd3f" providerId="ADAL" clId="{27954D54-F085-4842-BA35-A0910832CAFF}" dt="2025-06-26T12:18:14.295" v="295"/>
          <ac:spMkLst>
            <pc:docMk/>
            <pc:sldMk cId="3299322683" sldId="270"/>
            <ac:spMk id="2" creationId="{DE10A604-63E5-A501-A991-79B1190E259C}"/>
          </ac:spMkLst>
        </pc:spChg>
        <pc:spChg chg="mod">
          <ac:chgData name="Jakob Gidlund" userId="cb9d134d-c7e4-41b3-ae2a-ab6eaaebfd3f" providerId="ADAL" clId="{27954D54-F085-4842-BA35-A0910832CAFF}" dt="2025-06-26T12:18:14.295" v="295"/>
          <ac:spMkLst>
            <pc:docMk/>
            <pc:sldMk cId="3299322683" sldId="270"/>
            <ac:spMk id="3" creationId="{19E88028-0AFF-E98C-7EDA-74C371D3CD7F}"/>
          </ac:spMkLst>
        </pc:spChg>
      </pc:sldChg>
      <pc:sldChg chg="addSp modSp new mod">
        <pc:chgData name="Jakob Gidlund" userId="cb9d134d-c7e4-41b3-ae2a-ab6eaaebfd3f" providerId="ADAL" clId="{27954D54-F085-4842-BA35-A0910832CAFF}" dt="2025-06-26T12:18:14.295" v="295"/>
        <pc:sldMkLst>
          <pc:docMk/>
          <pc:sldMk cId="529449611" sldId="271"/>
        </pc:sldMkLst>
        <pc:spChg chg="mod">
          <ac:chgData name="Jakob Gidlund" userId="cb9d134d-c7e4-41b3-ae2a-ab6eaaebfd3f" providerId="ADAL" clId="{27954D54-F085-4842-BA35-A0910832CAFF}" dt="2025-06-26T12:18:14.295" v="295"/>
          <ac:spMkLst>
            <pc:docMk/>
            <pc:sldMk cId="529449611" sldId="271"/>
            <ac:spMk id="2" creationId="{51C88F2B-22EA-D7EC-8E7B-E874A0D5C6C3}"/>
          </ac:spMkLst>
        </pc:spChg>
        <pc:spChg chg="mod">
          <ac:chgData name="Jakob Gidlund" userId="cb9d134d-c7e4-41b3-ae2a-ab6eaaebfd3f" providerId="ADAL" clId="{27954D54-F085-4842-BA35-A0910832CAFF}" dt="2025-06-26T06:15:38.158" v="283"/>
          <ac:spMkLst>
            <pc:docMk/>
            <pc:sldMk cId="529449611" sldId="271"/>
            <ac:spMk id="3" creationId="{7ED36C41-8A2E-AC6F-2338-0C2C30839569}"/>
          </ac:spMkLst>
        </pc:spChg>
        <pc:spChg chg="add mod">
          <ac:chgData name="Jakob Gidlund" userId="cb9d134d-c7e4-41b3-ae2a-ab6eaaebfd3f" providerId="ADAL" clId="{27954D54-F085-4842-BA35-A0910832CAFF}" dt="2025-06-26T05:51:48.319" v="218" actId="1076"/>
          <ac:spMkLst>
            <pc:docMk/>
            <pc:sldMk cId="529449611" sldId="271"/>
            <ac:spMk id="6" creationId="{734AB77D-AE9B-6EC5-B9CF-51AFF581BF99}"/>
          </ac:spMkLst>
        </pc:spChg>
      </pc:sldChg>
      <pc:sldChg chg="addSp delSp modSp new del mod modClrScheme chgLayout">
        <pc:chgData name="Jakob Gidlund" userId="cb9d134d-c7e4-41b3-ae2a-ab6eaaebfd3f" providerId="ADAL" clId="{27954D54-F085-4842-BA35-A0910832CAFF}" dt="2025-06-26T06:16:43.749" v="284" actId="2696"/>
        <pc:sldMkLst>
          <pc:docMk/>
          <pc:sldMk cId="2006938049" sldId="272"/>
        </pc:sldMkLst>
      </pc:sldChg>
      <pc:sldMasterChg chg="modSp modSldLayout">
        <pc:chgData name="Jakob Gidlund" userId="cb9d134d-c7e4-41b3-ae2a-ab6eaaebfd3f" providerId="ADAL" clId="{27954D54-F085-4842-BA35-A0910832CAFF}" dt="2025-06-26T12:19:24.772" v="296" actId="2711"/>
        <pc:sldMasterMkLst>
          <pc:docMk/>
          <pc:sldMasterMk cId="1176643162" sldId="2147483660"/>
        </pc:sldMasterMkLst>
        <pc:spChg chg="mod">
          <ac:chgData name="Jakob Gidlund" userId="cb9d134d-c7e4-41b3-ae2a-ab6eaaebfd3f" providerId="ADAL" clId="{27954D54-F085-4842-BA35-A0910832CAFF}" dt="2025-06-26T12:19:24.772" v="296" actId="2711"/>
          <ac:spMkLst>
            <pc:docMk/>
            <pc:sldMasterMk cId="1176643162" sldId="2147483660"/>
            <ac:spMk id="2" creationId="{9C263574-F3AC-44AA-AE6A-0F22BA602E2B}"/>
          </ac:spMkLst>
        </pc:spChg>
        <pc:sldLayoutChg chg="addSp modSp mod">
          <pc:chgData name="Jakob Gidlund" userId="cb9d134d-c7e4-41b3-ae2a-ab6eaaebfd3f" providerId="ADAL" clId="{27954D54-F085-4842-BA35-A0910832CAFF}" dt="2025-06-26T06:09:36.728" v="243" actId="14100"/>
          <pc:sldLayoutMkLst>
            <pc:docMk/>
            <pc:sldMasterMk cId="1176643162" sldId="2147483660"/>
            <pc:sldLayoutMk cId="1487755992" sldId="2147483673"/>
          </pc:sldLayoutMkLst>
          <pc:spChg chg="mod">
            <ac:chgData name="Jakob Gidlund" userId="cb9d134d-c7e4-41b3-ae2a-ab6eaaebfd3f" providerId="ADAL" clId="{27954D54-F085-4842-BA35-A0910832CAFF}" dt="2025-06-26T06:09:25.565" v="241" actId="14100"/>
            <ac:spMkLst>
              <pc:docMk/>
              <pc:sldMasterMk cId="1176643162" sldId="2147483660"/>
              <pc:sldLayoutMk cId="1487755992" sldId="2147483673"/>
              <ac:spMk id="3" creationId="{7C7EBE1B-C25E-4DA5-9494-CC7206124AF2}"/>
            </ac:spMkLst>
          </pc:spChg>
          <pc:spChg chg="add mod">
            <ac:chgData name="Jakob Gidlund" userId="cb9d134d-c7e4-41b3-ae2a-ab6eaaebfd3f" providerId="ADAL" clId="{27954D54-F085-4842-BA35-A0910832CAFF}" dt="2025-06-26T06:09:36.728" v="243" actId="14100"/>
            <ac:spMkLst>
              <pc:docMk/>
              <pc:sldMasterMk cId="1176643162" sldId="2147483660"/>
              <pc:sldLayoutMk cId="1487755992" sldId="2147483673"/>
              <ac:spMk id="7" creationId="{9D17CBF5-7848-DE52-E04C-DC41831061A2}"/>
            </ac:spMkLst>
          </pc:spChg>
        </pc:sldLayoutChg>
      </pc:sldMasterChg>
      <pc:sldMasterChg chg="modSldLayout">
        <pc:chgData name="Jakob Gidlund" userId="cb9d134d-c7e4-41b3-ae2a-ab6eaaebfd3f" providerId="ADAL" clId="{27954D54-F085-4842-BA35-A0910832CAFF}" dt="2025-06-26T06:13:07.022" v="266"/>
        <pc:sldMasterMkLst>
          <pc:docMk/>
          <pc:sldMasterMk cId="737390139" sldId="2147483674"/>
        </pc:sldMasterMkLst>
        <pc:sldLayoutChg chg="addSp">
          <pc:chgData name="Jakob Gidlund" userId="cb9d134d-c7e4-41b3-ae2a-ab6eaaebfd3f" providerId="ADAL" clId="{27954D54-F085-4842-BA35-A0910832CAFF}" dt="2025-06-26T06:13:07.022" v="266"/>
          <pc:sldLayoutMkLst>
            <pc:docMk/>
            <pc:sldMasterMk cId="737390139" sldId="2147483674"/>
            <pc:sldLayoutMk cId="1863484724" sldId="2147483675"/>
          </pc:sldLayoutMkLst>
        </pc:sldLayoutChg>
        <pc:sldLayoutChg chg="addSp">
          <pc:chgData name="Jakob Gidlund" userId="cb9d134d-c7e4-41b3-ae2a-ab6eaaebfd3f" providerId="ADAL" clId="{27954D54-F085-4842-BA35-A0910832CAFF}" dt="2025-06-26T06:13:07.022" v="266"/>
          <pc:sldLayoutMkLst>
            <pc:docMk/>
            <pc:sldMasterMk cId="737390139" sldId="2147483674"/>
            <pc:sldLayoutMk cId="1558204400" sldId="2147483676"/>
          </pc:sldLayoutMkLst>
        </pc:sldLayoutChg>
        <pc:sldLayoutChg chg="addSp">
          <pc:chgData name="Jakob Gidlund" userId="cb9d134d-c7e4-41b3-ae2a-ab6eaaebfd3f" providerId="ADAL" clId="{27954D54-F085-4842-BA35-A0910832CAFF}" dt="2025-06-26T06:13:07.022" v="266"/>
          <pc:sldLayoutMkLst>
            <pc:docMk/>
            <pc:sldMasterMk cId="737390139" sldId="2147483674"/>
            <pc:sldLayoutMk cId="1788281618" sldId="2147483680"/>
          </pc:sldLayoutMkLst>
        </pc:sldLayoutChg>
        <pc:sldLayoutChg chg="addSp">
          <pc:chgData name="Jakob Gidlund" userId="cb9d134d-c7e4-41b3-ae2a-ab6eaaebfd3f" providerId="ADAL" clId="{27954D54-F085-4842-BA35-A0910832CAFF}" dt="2025-06-26T06:13:07.022" v="266"/>
          <pc:sldLayoutMkLst>
            <pc:docMk/>
            <pc:sldMasterMk cId="737390139" sldId="2147483674"/>
            <pc:sldLayoutMk cId="116980800" sldId="2147483682"/>
          </pc:sldLayoutMkLst>
        </pc:sldLayoutChg>
        <pc:sldLayoutChg chg="addSp">
          <pc:chgData name="Jakob Gidlund" userId="cb9d134d-c7e4-41b3-ae2a-ab6eaaebfd3f" providerId="ADAL" clId="{27954D54-F085-4842-BA35-A0910832CAFF}" dt="2025-06-26T06:13:07.022" v="266"/>
          <pc:sldLayoutMkLst>
            <pc:docMk/>
            <pc:sldMasterMk cId="737390139" sldId="2147483674"/>
            <pc:sldLayoutMk cId="3201702884" sldId="2147483684"/>
          </pc:sldLayoutMkLst>
        </pc:sldLayoutChg>
        <pc:sldLayoutChg chg="addSp">
          <pc:chgData name="Jakob Gidlund" userId="cb9d134d-c7e4-41b3-ae2a-ab6eaaebfd3f" providerId="ADAL" clId="{27954D54-F085-4842-BA35-A0910832CAFF}" dt="2025-06-26T06:13:07.022" v="266"/>
          <pc:sldLayoutMkLst>
            <pc:docMk/>
            <pc:sldMasterMk cId="737390139" sldId="2147483674"/>
            <pc:sldLayoutMk cId="3613912469" sldId="2147483685"/>
          </pc:sldLayoutMkLst>
        </pc:sldLayoutChg>
      </pc:sldMasterChg>
      <pc:sldMasterChg chg="modSldLayout">
        <pc:chgData name="Jakob Gidlund" userId="cb9d134d-c7e4-41b3-ae2a-ab6eaaebfd3f" providerId="ADAL" clId="{27954D54-F085-4842-BA35-A0910832CAFF}" dt="2025-06-26T12:18:05.112" v="292"/>
        <pc:sldMasterMkLst>
          <pc:docMk/>
          <pc:sldMasterMk cId="1356406112" sldId="2147483674"/>
        </pc:sldMasterMkLst>
        <pc:sldLayoutChg chg="addSp">
          <pc:chgData name="Jakob Gidlund" userId="cb9d134d-c7e4-41b3-ae2a-ab6eaaebfd3f" providerId="ADAL" clId="{27954D54-F085-4842-BA35-A0910832CAFF}" dt="2025-06-26T12:18:05.112" v="292"/>
          <pc:sldLayoutMkLst>
            <pc:docMk/>
            <pc:sldMasterMk cId="1356406112" sldId="2147483674"/>
            <pc:sldLayoutMk cId="2926071787" sldId="2147483675"/>
          </pc:sldLayoutMkLst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2926071787" sldId="2147483675"/>
              <ac:picMk id="2" creationId="{36D02AC5-4E7B-3228-6D76-1E3E8056AD92}"/>
            </ac:picMkLst>
          </pc:picChg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2926071787" sldId="2147483675"/>
              <ac:picMk id="3" creationId="{FDC7E2BF-3245-10C0-16B8-931703345D75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05.112" v="292"/>
          <pc:sldLayoutMkLst>
            <pc:docMk/>
            <pc:sldMasterMk cId="1356406112" sldId="2147483674"/>
            <pc:sldLayoutMk cId="145613418" sldId="2147483676"/>
          </pc:sldLayoutMkLst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145613418" sldId="2147483676"/>
              <ac:picMk id="7" creationId="{F31307DC-86D4-A965-C41E-60B0789C7975}"/>
            </ac:picMkLst>
          </pc:picChg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145613418" sldId="2147483676"/>
              <ac:picMk id="10" creationId="{2A4A58EE-D39B-725A-9914-232209675DA4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05.112" v="292"/>
          <pc:sldLayoutMkLst>
            <pc:docMk/>
            <pc:sldMasterMk cId="1356406112" sldId="2147483674"/>
            <pc:sldLayoutMk cId="3827734341" sldId="2147483677"/>
          </pc:sldLayoutMkLst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3827734341" sldId="2147483677"/>
              <ac:picMk id="7" creationId="{B38EE13F-D9C3-4E1C-F6FA-FCEB91EB1EA5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05.112" v="292"/>
          <pc:sldLayoutMkLst>
            <pc:docMk/>
            <pc:sldMasterMk cId="1356406112" sldId="2147483674"/>
            <pc:sldLayoutMk cId="1384986097" sldId="2147483680"/>
          </pc:sldLayoutMkLst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1384986097" sldId="2147483680"/>
              <ac:picMk id="5" creationId="{341872F9-E420-1385-2709-8121447AD8FA}"/>
            </ac:picMkLst>
          </pc:picChg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1384986097" sldId="2147483680"/>
              <ac:picMk id="6" creationId="{EF2ED0E7-38FD-3C44-7195-ABF6A703B4D2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05.112" v="292"/>
          <pc:sldLayoutMkLst>
            <pc:docMk/>
            <pc:sldMasterMk cId="1356406112" sldId="2147483674"/>
            <pc:sldLayoutMk cId="2384346488" sldId="2147483681"/>
          </pc:sldLayoutMkLst>
          <pc:graphicFrameChg chg="add">
            <ac:chgData name="Jakob Gidlund" userId="cb9d134d-c7e4-41b3-ae2a-ab6eaaebfd3f" providerId="ADAL" clId="{27954D54-F085-4842-BA35-A0910832CAFF}" dt="2025-06-26T12:18:05.112" v="292"/>
            <ac:graphicFrameMkLst>
              <pc:docMk/>
              <pc:sldMasterMk cId="1356406112" sldId="2147483674"/>
              <pc:sldLayoutMk cId="2384346488" sldId="2147483681"/>
              <ac:graphicFrameMk id="9" creationId="{D1FB9D3E-7001-5AAE-C980-A92B27AB5412}"/>
            </ac:graphicFrameMkLst>
          </pc:graphicFrameChg>
          <pc:graphicFrameChg chg="add">
            <ac:chgData name="Jakob Gidlund" userId="cb9d134d-c7e4-41b3-ae2a-ab6eaaebfd3f" providerId="ADAL" clId="{27954D54-F085-4842-BA35-A0910832CAFF}" dt="2025-06-26T12:18:05.112" v="292"/>
            <ac:graphicFrameMkLst>
              <pc:docMk/>
              <pc:sldMasterMk cId="1356406112" sldId="2147483674"/>
              <pc:sldLayoutMk cId="2384346488" sldId="2147483681"/>
              <ac:graphicFrameMk id="10" creationId="{D61DB5E6-75F3-A3A6-D7CC-335548097294}"/>
            </ac:graphicFrameMkLst>
          </pc:graphicFrameChg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2384346488" sldId="2147483681"/>
              <ac:picMk id="12" creationId="{27A9E284-D2C0-7163-8BF3-B5A420645ADF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05.112" v="292"/>
          <pc:sldLayoutMkLst>
            <pc:docMk/>
            <pc:sldMasterMk cId="1356406112" sldId="2147483674"/>
            <pc:sldLayoutMk cId="1361067281" sldId="2147483682"/>
          </pc:sldLayoutMkLst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1361067281" sldId="2147483682"/>
              <ac:picMk id="6" creationId="{352F2D56-E887-D18D-806C-5D1F70413421}"/>
            </ac:picMkLst>
          </pc:picChg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1361067281" sldId="2147483682"/>
              <ac:picMk id="9" creationId="{C046DECB-3BB5-9DFF-A3C3-AD09EE442D04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05.112" v="292"/>
          <pc:sldLayoutMkLst>
            <pc:docMk/>
            <pc:sldMasterMk cId="1356406112" sldId="2147483674"/>
            <pc:sldLayoutMk cId="950718715" sldId="2147483683"/>
          </pc:sldLayoutMkLst>
          <pc:spChg chg="add">
            <ac:chgData name="Jakob Gidlund" userId="cb9d134d-c7e4-41b3-ae2a-ab6eaaebfd3f" providerId="ADAL" clId="{27954D54-F085-4842-BA35-A0910832CAFF}" dt="2025-06-26T12:18:05.112" v="292"/>
            <ac:spMkLst>
              <pc:docMk/>
              <pc:sldMasterMk cId="1356406112" sldId="2147483674"/>
              <pc:sldLayoutMk cId="950718715" sldId="2147483683"/>
              <ac:spMk id="5" creationId="{631EA631-E7B9-B275-515F-E390B323D258}"/>
            </ac:spMkLst>
          </pc:spChg>
          <pc:spChg chg="add">
            <ac:chgData name="Jakob Gidlund" userId="cb9d134d-c7e4-41b3-ae2a-ab6eaaebfd3f" providerId="ADAL" clId="{27954D54-F085-4842-BA35-A0910832CAFF}" dt="2025-06-26T12:18:05.112" v="292"/>
            <ac:spMkLst>
              <pc:docMk/>
              <pc:sldMasterMk cId="1356406112" sldId="2147483674"/>
              <pc:sldLayoutMk cId="950718715" sldId="2147483683"/>
              <ac:spMk id="11" creationId="{5A190F31-7D8B-DB16-306B-694C1088D588}"/>
            </ac:spMkLst>
          </pc:spChg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950718715" sldId="2147483683"/>
              <ac:picMk id="7" creationId="{4D972FC7-1119-5A02-EFA1-B21E87F1A174}"/>
            </ac:picMkLst>
          </pc:picChg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950718715" sldId="2147483683"/>
              <ac:picMk id="12" creationId="{0CAD1AB9-B2AB-C8BD-C7DC-A969B6372BE9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05.112" v="292"/>
          <pc:sldLayoutMkLst>
            <pc:docMk/>
            <pc:sldMasterMk cId="1356406112" sldId="2147483674"/>
            <pc:sldLayoutMk cId="1589672487" sldId="2147483684"/>
          </pc:sldLayoutMkLst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1589672487" sldId="2147483684"/>
              <ac:picMk id="8" creationId="{1EEA6A8D-35F9-B7D8-4671-3CE3DD99D875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05.112" v="292"/>
          <pc:sldLayoutMkLst>
            <pc:docMk/>
            <pc:sldMasterMk cId="1356406112" sldId="2147483674"/>
            <pc:sldLayoutMk cId="184141635" sldId="2147483685"/>
          </pc:sldLayoutMkLst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184141635" sldId="2147483685"/>
              <ac:picMk id="3" creationId="{89552E58-4459-211A-F6C3-BF2554AA366C}"/>
            </ac:picMkLst>
          </pc:picChg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184141635" sldId="2147483685"/>
              <ac:picMk id="8" creationId="{37BF647E-2B31-1FC7-A924-DA7F636B3975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05.112" v="292"/>
          <pc:sldLayoutMkLst>
            <pc:docMk/>
            <pc:sldMasterMk cId="1356406112" sldId="2147483674"/>
            <pc:sldLayoutMk cId="1151396112" sldId="2147483686"/>
          </pc:sldLayoutMkLst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1151396112" sldId="2147483686"/>
              <ac:picMk id="7" creationId="{6602A4AE-D2BC-0BE2-037B-DF2F1431F56A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05.112" v="292"/>
          <pc:sldLayoutMkLst>
            <pc:docMk/>
            <pc:sldMasterMk cId="1356406112" sldId="2147483674"/>
            <pc:sldLayoutMk cId="2641706405" sldId="2147483687"/>
          </pc:sldLayoutMkLst>
          <pc:picChg chg="add">
            <ac:chgData name="Jakob Gidlund" userId="cb9d134d-c7e4-41b3-ae2a-ab6eaaebfd3f" providerId="ADAL" clId="{27954D54-F085-4842-BA35-A0910832CAFF}" dt="2025-06-26T12:18:05.112" v="292"/>
            <ac:picMkLst>
              <pc:docMk/>
              <pc:sldMasterMk cId="1356406112" sldId="2147483674"/>
              <pc:sldLayoutMk cId="2641706405" sldId="2147483687"/>
              <ac:picMk id="7" creationId="{DEA9D3D1-0FF1-7BD2-D5D5-DB785DDDC422}"/>
            </ac:picMkLst>
          </pc:picChg>
        </pc:sldLayoutChg>
      </pc:sldMasterChg>
      <pc:sldMasterChg chg="modSldLayout">
        <pc:chgData name="Jakob Gidlund" userId="cb9d134d-c7e4-41b3-ae2a-ab6eaaebfd3f" providerId="ADAL" clId="{27954D54-F085-4842-BA35-A0910832CAFF}" dt="2025-06-26T12:18:11.587" v="294"/>
        <pc:sldMasterMkLst>
          <pc:docMk/>
          <pc:sldMasterMk cId="2873440045" sldId="2147483688"/>
        </pc:sldMasterMkLst>
        <pc:sldLayoutChg chg="addSp">
          <pc:chgData name="Jakob Gidlund" userId="cb9d134d-c7e4-41b3-ae2a-ab6eaaebfd3f" providerId="ADAL" clId="{27954D54-F085-4842-BA35-A0910832CAFF}" dt="2025-06-26T12:18:11.587" v="294"/>
          <pc:sldLayoutMkLst>
            <pc:docMk/>
            <pc:sldMasterMk cId="2873440045" sldId="2147483688"/>
            <pc:sldLayoutMk cId="938774009" sldId="2147483689"/>
          </pc:sldLayoutMkLst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938774009" sldId="2147483689"/>
              <ac:picMk id="2" creationId="{39F94E86-67BD-C20F-17F7-8C9B6257E0EC}"/>
            </ac:picMkLst>
          </pc:picChg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938774009" sldId="2147483689"/>
              <ac:picMk id="3" creationId="{4D86F391-F3BC-2A14-241C-72E3D75A765A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11.587" v="294"/>
          <pc:sldLayoutMkLst>
            <pc:docMk/>
            <pc:sldMasterMk cId="2873440045" sldId="2147483688"/>
            <pc:sldLayoutMk cId="777775849" sldId="2147483690"/>
          </pc:sldLayoutMkLst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777775849" sldId="2147483690"/>
              <ac:picMk id="7" creationId="{FB407690-63CA-A5B6-8284-3C6417CA9F56}"/>
            </ac:picMkLst>
          </pc:picChg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777775849" sldId="2147483690"/>
              <ac:picMk id="10" creationId="{C35ABC7F-11ED-B6BC-6666-E05C434585CB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11.587" v="294"/>
          <pc:sldLayoutMkLst>
            <pc:docMk/>
            <pc:sldMasterMk cId="2873440045" sldId="2147483688"/>
            <pc:sldLayoutMk cId="1040730149" sldId="2147483691"/>
          </pc:sldLayoutMkLst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1040730149" sldId="2147483691"/>
              <ac:picMk id="7" creationId="{1CC03A7D-64F9-57D2-2147-09B9D68FB850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11.587" v="294"/>
          <pc:sldLayoutMkLst>
            <pc:docMk/>
            <pc:sldMasterMk cId="2873440045" sldId="2147483688"/>
            <pc:sldLayoutMk cId="3539113651" sldId="2147483694"/>
          </pc:sldLayoutMkLst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3539113651" sldId="2147483694"/>
              <ac:picMk id="5" creationId="{47102F44-15F4-545E-D28C-61C9C6F1E39E}"/>
            </ac:picMkLst>
          </pc:picChg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3539113651" sldId="2147483694"/>
              <ac:picMk id="6" creationId="{9C6CC3F1-DAA6-4709-FB27-29CA1D3E7C8F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11.587" v="294"/>
          <pc:sldLayoutMkLst>
            <pc:docMk/>
            <pc:sldMasterMk cId="2873440045" sldId="2147483688"/>
            <pc:sldLayoutMk cId="2218526758" sldId="2147483696"/>
          </pc:sldLayoutMkLst>
          <pc:graphicFrameChg chg="add">
            <ac:chgData name="Jakob Gidlund" userId="cb9d134d-c7e4-41b3-ae2a-ab6eaaebfd3f" providerId="ADAL" clId="{27954D54-F085-4842-BA35-A0910832CAFF}" dt="2025-06-26T12:18:11.587" v="294"/>
            <ac:graphicFrameMkLst>
              <pc:docMk/>
              <pc:sldMasterMk cId="2873440045" sldId="2147483688"/>
              <pc:sldLayoutMk cId="2218526758" sldId="2147483696"/>
              <ac:graphicFrameMk id="9" creationId="{5AAEEE31-2AED-DB32-CE5E-E85C98C27BBF}"/>
            </ac:graphicFrameMkLst>
          </pc:graphicFrameChg>
          <pc:graphicFrameChg chg="add">
            <ac:chgData name="Jakob Gidlund" userId="cb9d134d-c7e4-41b3-ae2a-ab6eaaebfd3f" providerId="ADAL" clId="{27954D54-F085-4842-BA35-A0910832CAFF}" dt="2025-06-26T12:18:11.587" v="294"/>
            <ac:graphicFrameMkLst>
              <pc:docMk/>
              <pc:sldMasterMk cId="2873440045" sldId="2147483688"/>
              <pc:sldLayoutMk cId="2218526758" sldId="2147483696"/>
              <ac:graphicFrameMk id="10" creationId="{EEC181FB-D1FF-39E6-5F79-7C35FB3CA8D7}"/>
            </ac:graphicFrameMkLst>
          </pc:graphicFrameChg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2218526758" sldId="2147483696"/>
              <ac:picMk id="12" creationId="{C502B2D0-248F-F283-EB66-49C726F2FB30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11.587" v="294"/>
          <pc:sldLayoutMkLst>
            <pc:docMk/>
            <pc:sldMasterMk cId="2873440045" sldId="2147483688"/>
            <pc:sldLayoutMk cId="2380457792" sldId="2147483697"/>
          </pc:sldLayoutMkLst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2380457792" sldId="2147483697"/>
              <ac:picMk id="6" creationId="{C32D23A9-19D9-BB3F-6BA1-C4870EAE9D35}"/>
            </ac:picMkLst>
          </pc:picChg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2380457792" sldId="2147483697"/>
              <ac:picMk id="9" creationId="{B1EF6CA1-91FA-ED9E-2990-6AFBBF3E4801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11.587" v="294"/>
          <pc:sldLayoutMkLst>
            <pc:docMk/>
            <pc:sldMasterMk cId="2873440045" sldId="2147483688"/>
            <pc:sldLayoutMk cId="3945726904" sldId="2147483698"/>
          </pc:sldLayoutMkLst>
          <pc:spChg chg="add">
            <ac:chgData name="Jakob Gidlund" userId="cb9d134d-c7e4-41b3-ae2a-ab6eaaebfd3f" providerId="ADAL" clId="{27954D54-F085-4842-BA35-A0910832CAFF}" dt="2025-06-26T12:18:11.587" v="294"/>
            <ac:spMkLst>
              <pc:docMk/>
              <pc:sldMasterMk cId="2873440045" sldId="2147483688"/>
              <pc:sldLayoutMk cId="3945726904" sldId="2147483698"/>
              <ac:spMk id="5" creationId="{4061488B-207C-013B-5C62-0A47FCEEC3B6}"/>
            </ac:spMkLst>
          </pc:spChg>
          <pc:spChg chg="add">
            <ac:chgData name="Jakob Gidlund" userId="cb9d134d-c7e4-41b3-ae2a-ab6eaaebfd3f" providerId="ADAL" clId="{27954D54-F085-4842-BA35-A0910832CAFF}" dt="2025-06-26T12:18:11.587" v="294"/>
            <ac:spMkLst>
              <pc:docMk/>
              <pc:sldMasterMk cId="2873440045" sldId="2147483688"/>
              <pc:sldLayoutMk cId="3945726904" sldId="2147483698"/>
              <ac:spMk id="11" creationId="{EAD38D1E-DB5C-275D-E4E8-6E53777DE537}"/>
            </ac:spMkLst>
          </pc:spChg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3945726904" sldId="2147483698"/>
              <ac:picMk id="7" creationId="{2449B86C-3A47-4995-E0EC-54E104381365}"/>
            </ac:picMkLst>
          </pc:picChg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3945726904" sldId="2147483698"/>
              <ac:picMk id="12" creationId="{40E1612B-9948-9B07-8A78-BB7E91590E27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11.587" v="294"/>
          <pc:sldLayoutMkLst>
            <pc:docMk/>
            <pc:sldMasterMk cId="2873440045" sldId="2147483688"/>
            <pc:sldLayoutMk cId="4234565780" sldId="2147483699"/>
          </pc:sldLayoutMkLst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4234565780" sldId="2147483699"/>
              <ac:picMk id="8" creationId="{02E5B04E-0C47-DA2B-DF5F-7ED637D4A5C0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11.587" v="294"/>
          <pc:sldLayoutMkLst>
            <pc:docMk/>
            <pc:sldMasterMk cId="2873440045" sldId="2147483688"/>
            <pc:sldLayoutMk cId="481149813" sldId="2147483700"/>
          </pc:sldLayoutMkLst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481149813" sldId="2147483700"/>
              <ac:picMk id="12" creationId="{7160C477-395F-C203-42F2-C42577903B06}"/>
            </ac:picMkLst>
          </pc:picChg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481149813" sldId="2147483700"/>
              <ac:picMk id="13" creationId="{767AC7B8-71BF-F956-9312-BDFBDF8D74B2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11.587" v="294"/>
          <pc:sldLayoutMkLst>
            <pc:docMk/>
            <pc:sldMasterMk cId="2873440045" sldId="2147483688"/>
            <pc:sldLayoutMk cId="3878983750" sldId="2147483701"/>
          </pc:sldLayoutMkLst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3878983750" sldId="2147483701"/>
              <ac:picMk id="7" creationId="{787108B4-783A-306D-A0A4-D0A23F730707}"/>
            </ac:picMkLst>
          </pc:picChg>
        </pc:sldLayoutChg>
        <pc:sldLayoutChg chg="addSp">
          <pc:chgData name="Jakob Gidlund" userId="cb9d134d-c7e4-41b3-ae2a-ab6eaaebfd3f" providerId="ADAL" clId="{27954D54-F085-4842-BA35-A0910832CAFF}" dt="2025-06-26T12:18:11.587" v="294"/>
          <pc:sldLayoutMkLst>
            <pc:docMk/>
            <pc:sldMasterMk cId="2873440045" sldId="2147483688"/>
            <pc:sldLayoutMk cId="2494716132" sldId="2147483702"/>
          </pc:sldLayoutMkLst>
          <pc:picChg chg="add">
            <ac:chgData name="Jakob Gidlund" userId="cb9d134d-c7e4-41b3-ae2a-ab6eaaebfd3f" providerId="ADAL" clId="{27954D54-F085-4842-BA35-A0910832CAFF}" dt="2025-06-26T12:18:11.587" v="294"/>
            <ac:picMkLst>
              <pc:docMk/>
              <pc:sldMasterMk cId="2873440045" sldId="2147483688"/>
              <pc:sldLayoutMk cId="2494716132" sldId="2147483702"/>
              <ac:picMk id="7" creationId="{3AC31C4D-1022-B4FF-5E20-459DBAA20312}"/>
            </ac:picMkLst>
          </pc:picChg>
        </pc:sldLayoutChg>
      </pc:sldMasterChg>
      <pc:sldMasterChg chg="modSldLayout">
        <pc:chgData name="Jakob Gidlund" userId="cb9d134d-c7e4-41b3-ae2a-ab6eaaebfd3f" providerId="ADAL" clId="{27954D54-F085-4842-BA35-A0910832CAFF}" dt="2025-06-26T06:14:28.137" v="273"/>
        <pc:sldMasterMkLst>
          <pc:docMk/>
          <pc:sldMasterMk cId="3030126482" sldId="2147483688"/>
        </pc:sldMasterMkLst>
        <pc:sldLayoutChg chg="addSp">
          <pc:chgData name="Jakob Gidlund" userId="cb9d134d-c7e4-41b3-ae2a-ab6eaaebfd3f" providerId="ADAL" clId="{27954D54-F085-4842-BA35-A0910832CAFF}" dt="2025-06-26T06:14:28.137" v="273"/>
          <pc:sldLayoutMkLst>
            <pc:docMk/>
            <pc:sldMasterMk cId="3030126482" sldId="2147483688"/>
            <pc:sldLayoutMk cId="2640151474" sldId="2147483689"/>
          </pc:sldLayoutMkLst>
        </pc:sldLayoutChg>
        <pc:sldLayoutChg chg="addSp">
          <pc:chgData name="Jakob Gidlund" userId="cb9d134d-c7e4-41b3-ae2a-ab6eaaebfd3f" providerId="ADAL" clId="{27954D54-F085-4842-BA35-A0910832CAFF}" dt="2025-06-26T06:14:28.137" v="273"/>
          <pc:sldLayoutMkLst>
            <pc:docMk/>
            <pc:sldMasterMk cId="3030126482" sldId="2147483688"/>
            <pc:sldLayoutMk cId="1165419765" sldId="2147483690"/>
          </pc:sldLayoutMkLst>
        </pc:sldLayoutChg>
        <pc:sldLayoutChg chg="addSp">
          <pc:chgData name="Jakob Gidlund" userId="cb9d134d-c7e4-41b3-ae2a-ab6eaaebfd3f" providerId="ADAL" clId="{27954D54-F085-4842-BA35-A0910832CAFF}" dt="2025-06-26T06:14:28.137" v="273"/>
          <pc:sldLayoutMkLst>
            <pc:docMk/>
            <pc:sldMasterMk cId="3030126482" sldId="2147483688"/>
            <pc:sldLayoutMk cId="1303816749" sldId="2147483694"/>
          </pc:sldLayoutMkLst>
        </pc:sldLayoutChg>
        <pc:sldLayoutChg chg="addSp">
          <pc:chgData name="Jakob Gidlund" userId="cb9d134d-c7e4-41b3-ae2a-ab6eaaebfd3f" providerId="ADAL" clId="{27954D54-F085-4842-BA35-A0910832CAFF}" dt="2025-06-26T06:14:28.137" v="273"/>
          <pc:sldLayoutMkLst>
            <pc:docMk/>
            <pc:sldMasterMk cId="3030126482" sldId="2147483688"/>
            <pc:sldLayoutMk cId="1106706973" sldId="2147483696"/>
          </pc:sldLayoutMkLst>
        </pc:sldLayoutChg>
        <pc:sldLayoutChg chg="addSp">
          <pc:chgData name="Jakob Gidlund" userId="cb9d134d-c7e4-41b3-ae2a-ab6eaaebfd3f" providerId="ADAL" clId="{27954D54-F085-4842-BA35-A0910832CAFF}" dt="2025-06-26T06:14:28.137" v="273"/>
          <pc:sldLayoutMkLst>
            <pc:docMk/>
            <pc:sldMasterMk cId="3030126482" sldId="2147483688"/>
            <pc:sldLayoutMk cId="3334364458" sldId="2147483704"/>
          </pc:sldLayoutMkLst>
        </pc:sldLayoutChg>
        <pc:sldLayoutChg chg="addSp">
          <pc:chgData name="Jakob Gidlund" userId="cb9d134d-c7e4-41b3-ae2a-ab6eaaebfd3f" providerId="ADAL" clId="{27954D54-F085-4842-BA35-A0910832CAFF}" dt="2025-06-26T06:14:28.137" v="273"/>
          <pc:sldLayoutMkLst>
            <pc:docMk/>
            <pc:sldMasterMk cId="3030126482" sldId="2147483688"/>
            <pc:sldLayoutMk cId="624824302" sldId="2147483705"/>
          </pc:sldLayoutMkLst>
        </pc:sldLayoutChg>
      </pc:sldMasterChg>
    </pc:docChg>
  </pc:docChgLst>
  <pc:docChgLst>
    <pc:chgData name="Ulf Dalgaard" userId="e2e64854-ac1a-41b7-80ab-95517fba3696" providerId="ADAL" clId="{9477B89B-8D60-432B-92B5-F86CDAD7C0CC}"/>
    <pc:docChg chg="delSld modSld">
      <pc:chgData name="Ulf Dalgaard" userId="e2e64854-ac1a-41b7-80ab-95517fba3696" providerId="ADAL" clId="{9477B89B-8D60-432B-92B5-F86CDAD7C0CC}" dt="2025-07-01T09:28:39.486" v="100" actId="1038"/>
      <pc:docMkLst>
        <pc:docMk/>
      </pc:docMkLst>
      <pc:sldChg chg="addSp modSp mod">
        <pc:chgData name="Ulf Dalgaard" userId="e2e64854-ac1a-41b7-80ab-95517fba3696" providerId="ADAL" clId="{9477B89B-8D60-432B-92B5-F86CDAD7C0CC}" dt="2025-07-01T09:28:39.486" v="100" actId="1038"/>
        <pc:sldMkLst>
          <pc:docMk/>
          <pc:sldMk cId="1426469490" sldId="267"/>
        </pc:sldMkLst>
        <pc:spChg chg="mod">
          <ac:chgData name="Ulf Dalgaard" userId="e2e64854-ac1a-41b7-80ab-95517fba3696" providerId="ADAL" clId="{9477B89B-8D60-432B-92B5-F86CDAD7C0CC}" dt="2025-07-01T09:19:16.623" v="1" actId="14100"/>
          <ac:spMkLst>
            <pc:docMk/>
            <pc:sldMk cId="1426469490" sldId="267"/>
            <ac:spMk id="3" creationId="{9E2FC24E-6C89-07F0-B4FD-D6BBDE088248}"/>
          </ac:spMkLst>
        </pc:spChg>
        <pc:picChg chg="add mod">
          <ac:chgData name="Ulf Dalgaard" userId="e2e64854-ac1a-41b7-80ab-95517fba3696" providerId="ADAL" clId="{9477B89B-8D60-432B-92B5-F86CDAD7C0CC}" dt="2025-07-01T09:28:39.486" v="100" actId="1038"/>
          <ac:picMkLst>
            <pc:docMk/>
            <pc:sldMk cId="1426469490" sldId="267"/>
            <ac:picMk id="4" creationId="{930A110D-48F8-5F73-8880-D6BD223EB70C}"/>
          </ac:picMkLst>
        </pc:picChg>
      </pc:sldChg>
      <pc:sldChg chg="del">
        <pc:chgData name="Ulf Dalgaard" userId="e2e64854-ac1a-41b7-80ab-95517fba3696" providerId="ADAL" clId="{9477B89B-8D60-432B-92B5-F86CDAD7C0CC}" dt="2025-07-01T09:05:42.597" v="0" actId="47"/>
        <pc:sldMkLst>
          <pc:docMk/>
          <pc:sldMk cId="1376294221" sldId="268"/>
        </pc:sldMkLst>
      </pc:sldChg>
    </pc:docChg>
  </pc:docChgLst>
  <pc:docChgLst>
    <pc:chgData name="Ulf Dalgaard" userId="e2e64854-ac1a-41b7-80ab-95517fba3696" providerId="ADAL" clId="{E528AFA6-9727-46E9-A122-0573D1115AB2}"/>
    <pc:docChg chg="custSel delSld modSld sldOrd">
      <pc:chgData name="Ulf Dalgaard" userId="e2e64854-ac1a-41b7-80ab-95517fba3696" providerId="ADAL" clId="{E528AFA6-9727-46E9-A122-0573D1115AB2}" dt="2025-07-01T08:49:12.913" v="10" actId="47"/>
      <pc:docMkLst>
        <pc:docMk/>
      </pc:docMkLst>
      <pc:sldChg chg="modSp mod">
        <pc:chgData name="Ulf Dalgaard" userId="e2e64854-ac1a-41b7-80ab-95517fba3696" providerId="ADAL" clId="{E528AFA6-9727-46E9-A122-0573D1115AB2}" dt="2025-07-01T08:47:27.395" v="3" actId="5793"/>
        <pc:sldMkLst>
          <pc:docMk/>
          <pc:sldMk cId="163397156" sldId="266"/>
        </pc:sldMkLst>
        <pc:spChg chg="mod">
          <ac:chgData name="Ulf Dalgaard" userId="e2e64854-ac1a-41b7-80ab-95517fba3696" providerId="ADAL" clId="{E528AFA6-9727-46E9-A122-0573D1115AB2}" dt="2025-07-01T08:47:27.395" v="3" actId="5793"/>
          <ac:spMkLst>
            <pc:docMk/>
            <pc:sldMk cId="163397156" sldId="266"/>
            <ac:spMk id="3" creationId="{5F31C1AA-9096-7135-331C-1AB3814BD20F}"/>
          </ac:spMkLst>
        </pc:spChg>
      </pc:sldChg>
      <pc:sldChg chg="del">
        <pc:chgData name="Ulf Dalgaard" userId="e2e64854-ac1a-41b7-80ab-95517fba3696" providerId="ADAL" clId="{E528AFA6-9727-46E9-A122-0573D1115AB2}" dt="2025-07-01T08:49:12.913" v="10" actId="47"/>
        <pc:sldMkLst>
          <pc:docMk/>
          <pc:sldMk cId="925972501" sldId="269"/>
        </pc:sldMkLst>
      </pc:sldChg>
      <pc:sldChg chg="ord">
        <pc:chgData name="Ulf Dalgaard" userId="e2e64854-ac1a-41b7-80ab-95517fba3696" providerId="ADAL" clId="{E528AFA6-9727-46E9-A122-0573D1115AB2}" dt="2025-07-01T08:48:38.773" v="9"/>
        <pc:sldMkLst>
          <pc:docMk/>
          <pc:sldMk cId="3299322683" sldId="270"/>
        </pc:sldMkLst>
      </pc:sldChg>
      <pc:sldChg chg="ord">
        <pc:chgData name="Ulf Dalgaard" userId="e2e64854-ac1a-41b7-80ab-95517fba3696" providerId="ADAL" clId="{E528AFA6-9727-46E9-A122-0573D1115AB2}" dt="2025-07-01T08:47:42.736" v="7"/>
        <pc:sldMkLst>
          <pc:docMk/>
          <pc:sldMk cId="529449611" sldId="2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8-2B49-96C8-95C8BF49D17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8-2B49-96C8-95C8BF49D17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8-2B49-96C8-95C8BF49D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872448"/>
        <c:axId val="106889488"/>
      </c:barChart>
      <c:catAx>
        <c:axId val="10687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89488"/>
        <c:crosses val="autoZero"/>
        <c:auto val="1"/>
        <c:lblAlgn val="ctr"/>
        <c:lblOffset val="100"/>
        <c:noMultiLvlLbl val="0"/>
      </c:catAx>
      <c:valAx>
        <c:axId val="10688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8E-6C49-885F-D6BDF2DEC18D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8E-6C49-885F-D6BDF2DEC18D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8E-6C49-885F-D6BDF2DEC18D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8E-6C49-885F-D6BDF2DEC1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4-664D-8D3A-611BEBF1E5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8E-6C49-885F-D6BDF2DEC18D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8E-6C49-885F-D6BDF2DEC18D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8E-6C49-885F-D6BDF2DEC18D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8E-6C49-885F-D6BDF2DEC1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4-664D-8D3A-611BEBF1E5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8-2B49-96C8-95C8BF49D17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8-2B49-96C8-95C8BF49D17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8-2B49-96C8-95C8BF49D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872448"/>
        <c:axId val="106889488"/>
      </c:barChart>
      <c:catAx>
        <c:axId val="10687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89488"/>
        <c:crosses val="autoZero"/>
        <c:auto val="1"/>
        <c:lblAlgn val="ctr"/>
        <c:lblOffset val="100"/>
        <c:noMultiLvlLbl val="0"/>
      </c:catAx>
      <c:valAx>
        <c:axId val="10688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8E-6C49-885F-D6BDF2DEC18D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8E-6C49-885F-D6BDF2DEC18D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8E-6C49-885F-D6BDF2DEC18D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8E-6C49-885F-D6BDF2DEC1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4-664D-8D3A-611BEBF1E5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8-2B49-96C8-95C8BF49D17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8-2B49-96C8-95C8BF49D17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8-2B49-96C8-95C8BF49D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872448"/>
        <c:axId val="106889488"/>
      </c:barChart>
      <c:catAx>
        <c:axId val="10687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89488"/>
        <c:crosses val="autoZero"/>
        <c:auto val="1"/>
        <c:lblAlgn val="ctr"/>
        <c:lblOffset val="100"/>
        <c:noMultiLvlLbl val="0"/>
      </c:catAx>
      <c:valAx>
        <c:axId val="10688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8E-6C49-885F-D6BDF2DEC18D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8E-6C49-885F-D6BDF2DEC18D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8E-6C49-885F-D6BDF2DEC18D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8E-6C49-885F-D6BDF2DEC1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4-664D-8D3A-611BEBF1E5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8-2B49-96C8-95C8BF49D17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8-2B49-96C8-95C8BF49D17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8-2B49-96C8-95C8BF49D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872448"/>
        <c:axId val="106889488"/>
      </c:barChart>
      <c:catAx>
        <c:axId val="10687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89488"/>
        <c:crosses val="autoZero"/>
        <c:auto val="1"/>
        <c:lblAlgn val="ctr"/>
        <c:lblOffset val="100"/>
        <c:noMultiLvlLbl val="0"/>
      </c:catAx>
      <c:valAx>
        <c:axId val="10688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D8E-6C49-885F-D6BDF2DEC18D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D8E-6C49-885F-D6BDF2DEC18D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D8E-6C49-885F-D6BDF2DEC18D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D8E-6C49-885F-D6BDF2DEC1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Kv 1</c:v>
                </c:pt>
                <c:pt idx="1">
                  <c:v>Kv 2</c:v>
                </c:pt>
                <c:pt idx="2">
                  <c:v>Kv 3</c:v>
                </c:pt>
                <c:pt idx="3">
                  <c:v>Kv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4-664D-8D3A-611BEBF1E5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8-2B49-96C8-95C8BF49D17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8-2B49-96C8-95C8BF49D17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Kolumn2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8-2B49-96C8-95C8BF49D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872448"/>
        <c:axId val="106889488"/>
      </c:barChart>
      <c:catAx>
        <c:axId val="10687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89488"/>
        <c:crosses val="autoZero"/>
        <c:auto val="1"/>
        <c:lblAlgn val="ctr"/>
        <c:lblOffset val="100"/>
        <c:noMultiLvlLbl val="0"/>
      </c:catAx>
      <c:valAx>
        <c:axId val="10688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687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82D42-36C8-42A5-A5AA-1A946D0750C1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1E37F-058A-4CCA-8CED-FEB4685D5B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658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Be deltagarna att ha kameran påslagen.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Avsluta med att be deltagarna presentera sig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1E37F-058A-4CCA-8CED-FEB4685D5B2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8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Sådant som gäller för just den här kursen, till exempel kursmaterial, </a:t>
            </a:r>
            <a:r>
              <a:rPr lang="sv-SE" dirty="0" err="1"/>
              <a:t>achievement</a:t>
            </a:r>
            <a:r>
              <a:rPr lang="sv-SE" dirty="0"/>
              <a:t> </a:t>
            </a:r>
            <a:r>
              <a:rPr lang="sv-SE" dirty="0" err="1"/>
              <a:t>badge</a:t>
            </a:r>
            <a:r>
              <a:rPr lang="sv-SE" dirty="0"/>
              <a:t>, microlearning, labbmiljö…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1E37F-058A-4CCA-8CED-FEB4685D5B2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78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8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FD577F57-CC54-6945-BAC2-E64D467DC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70273"/>
            <a:ext cx="10817774" cy="3317451"/>
          </a:xfrm>
          <a:prstGeom prst="rect">
            <a:avLst/>
          </a:prstGeom>
        </p:spPr>
      </p:pic>
      <p:pic>
        <p:nvPicPr>
          <p:cNvPr id="2" name="Bildobjekt 1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36D02AC5-4E7B-3228-6D76-1E3E8056A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DC7E2BF-3245-10C0-16B8-931703345D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70273"/>
            <a:ext cx="10817774" cy="33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7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97C76D-226F-489C-9D17-EB233F32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7D61E6-0F59-40AF-A1F2-E4B7C4956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978AF5-60C3-4D50-886D-A398B3871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564F86-BC58-4484-9FCD-B290FB23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F03B39D-6229-4387-87E6-14A6497F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067EB9B-0019-487B-839F-1FCADB75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042115B-97D3-1143-86B8-25E6866B6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EEA6A8D-35F9-B7D8-4671-3CE3DD99D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7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7DD1D6-BF30-4929-923A-12493A56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CEB348-864E-4193-BA0D-221E72D50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B48CD93-0C7E-41D9-9DF6-37BEDD96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D3FD29-5909-4A8C-817C-B6805785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349E99F-9F8B-4825-849A-5261B706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6101309-1793-794A-85B7-0077672C7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r="-73"/>
          <a:stretch/>
        </p:blipFill>
        <p:spPr>
          <a:xfrm>
            <a:off x="4949329" y="457200"/>
            <a:ext cx="6408142" cy="541178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FEB241A-7E88-664D-977E-4E81E3EAB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3" name="Bildobjekt 2" descr="En bild som visar man, stående, inomhus, person&#10;&#10;Automatiskt genererad beskrivning">
            <a:extLst>
              <a:ext uri="{FF2B5EF4-FFF2-40B4-BE49-F238E27FC236}">
                <a16:creationId xmlns:a16="http://schemas.microsoft.com/office/drawing/2014/main" id="{89552E58-4459-211A-F6C3-BF2554AA3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/>
          <a:stretch/>
        </p:blipFill>
        <p:spPr>
          <a:xfrm>
            <a:off x="4949329" y="457200"/>
            <a:ext cx="6408142" cy="541178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7BF647E-2B31-1FC7-A924-DA7F636B39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D02486-94CE-4294-A8F1-8B1781E1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DDA7157-9AED-4501-94B4-ED6957633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7A5D8D-92A0-450B-8C94-3ABE6562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5BA6D4-8987-4AB3-8B86-28808038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2C3E9D-DD3A-491E-987F-2868E346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005CD40-E84C-D84E-841E-558A67B51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602A4AE-D2BC-0BE2-037B-DF2F1431F5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96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BE78B94-4B6E-4F11-BF7E-62EBFB8BF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EFCA473-745A-4183-B837-8B3C12FE9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922A77C-80B3-4000-B3E7-3890FFD0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63C66E-1246-4312-8059-D24422FC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E3E063-4CE8-41B6-88D7-98140F35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3F99172-FA1C-AF46-A9E1-6E85C6A34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EA9D3D1-0FF1-7BD2-D5D5-DB785DDDC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06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FD577F57-CC54-6945-BAC2-E64D467DC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70273"/>
            <a:ext cx="10817774" cy="3317451"/>
          </a:xfrm>
          <a:prstGeom prst="rect">
            <a:avLst/>
          </a:prstGeom>
        </p:spPr>
      </p:pic>
      <p:pic>
        <p:nvPicPr>
          <p:cNvPr id="2" name="Bildobjekt 1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39F94E86-67BD-C20F-17F7-8C9B6257E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4D86F391-F3BC-2A14-241C-72E3D75A76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70273"/>
            <a:ext cx="10817774" cy="33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74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991A3EB1-57B4-40EF-95D6-995972EED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6A404F0-26B7-4344-BE0D-B2B7E95D0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02F5B25-1D10-4B7A-9F16-4EA2CAD28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  <p:pic>
        <p:nvPicPr>
          <p:cNvPr id="7" name="Bildobjekt 6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FB407690-63CA-A5B6-8284-3C6417CA9F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C35ABC7F-11ED-B6BC-6666-E05C434585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75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A2961-3025-4BE0-A441-C8F530F6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C7EBE1B-C25E-4DA5-9494-CC7206124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10BAAD-6EBA-4298-B3AA-861CCA58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24638F-3775-4189-9FC0-E652FC4E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ED8CD3-7FD8-48A0-9898-D976FE45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AE52B67-CC8D-B643-8D56-29D25CF91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CC03A7D-64F9-57D2-2147-09B9D68FB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30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D8FB69-F31C-43FF-9EAE-E3E34CE9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CC2D29-260A-4676-B64D-74ACABA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99410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C390FC-B8B3-46BC-B0C4-9B6ED738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5EEB4B-ACE4-44E2-B935-98904344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001860-9600-4917-B5B7-C72CA2E9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C862E6-7BC8-DA45-B879-FE200FD5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BE336586-3C12-40D1-9BF6-3C36903C95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25626"/>
            <a:ext cx="5181600" cy="34994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89704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D8FB69-F31C-43FF-9EAE-E3E34CE9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CC2D29-260A-4676-B64D-74ACABA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99410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C390FC-B8B3-46BC-B0C4-9B6ED738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5EEB4B-ACE4-44E2-B935-98904344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001860-9600-4917-B5B7-C72CA2E9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B30FCC6-1010-1547-A2DE-6FDBAC94E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884" y="1825625"/>
            <a:ext cx="5249115" cy="349941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C862E6-7BC8-DA45-B879-FE200FD56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42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F5DF64-7B22-4A4D-8A5A-EBA77E8B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E7F9A7-D9FB-469C-B36D-700482892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1240D3-8957-4321-A7E0-AAB5A1549F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Nivå 1</a:t>
            </a:r>
          </a:p>
          <a:p>
            <a:pPr lvl="1"/>
            <a:r>
              <a:rPr lang="sv-SE"/>
              <a:t>Nivå 2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888C900-D8D1-4366-861C-EE5FD49F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258D516-146C-4455-8824-DFEF3D11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F3922B1-E4B9-4C2C-A2FF-878254F3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22D70107-9562-024D-BFA3-159FCD121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r="-94"/>
          <a:stretch/>
        </p:blipFill>
        <p:spPr>
          <a:xfrm>
            <a:off x="6965484" y="1678314"/>
            <a:ext cx="3857478" cy="451134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6BBE9F5-BBFA-E34B-9479-845D87120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5" name="Bildobjekt 4" descr="En bild som visar person, inomhus, kvinna, bord&#10;&#10;Automatiskt genererad beskrivning">
            <a:extLst>
              <a:ext uri="{FF2B5EF4-FFF2-40B4-BE49-F238E27FC236}">
                <a16:creationId xmlns:a16="http://schemas.microsoft.com/office/drawing/2014/main" id="{47102F44-15F4-545E-D28C-61C9C6F1E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/>
          <a:stretch/>
        </p:blipFill>
        <p:spPr>
          <a:xfrm>
            <a:off x="6965484" y="1678314"/>
            <a:ext cx="3857478" cy="451134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C6CC3F1-DAA6-4709-FB27-29CA1D3E7C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1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991A3EB1-57B4-40EF-95D6-995972EED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6A404F0-26B7-4344-BE0D-B2B7E95D0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02F5B25-1D10-4B7A-9F16-4EA2CAD28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  <p:pic>
        <p:nvPicPr>
          <p:cNvPr id="7" name="Bildobjekt 6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F31307DC-86D4-A965-C41E-60B0789C7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2A4A58EE-D39B-725A-9914-232209675D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3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B4BD76C-973E-E725-9D9E-9EC73DA8E0B9}"/>
              </a:ext>
            </a:extLst>
          </p:cNvPr>
          <p:cNvSpPr/>
          <p:nvPr/>
        </p:nvSpPr>
        <p:spPr>
          <a:xfrm>
            <a:off x="-10898" y="1"/>
            <a:ext cx="42085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E7F9A7-D9FB-469C-B36D-700482892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4218845"/>
            <a:ext cx="3708000" cy="1240898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1240D3-8957-4321-A7E0-AAB5A1549F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94037" y="2802753"/>
            <a:ext cx="6985432" cy="2868285"/>
          </a:xfrm>
        </p:spPr>
        <p:txBody>
          <a:bodyPr>
            <a:normAutofit/>
          </a:bodyPr>
          <a:lstStyle>
            <a:lvl1pPr marL="190500" indent="-190500">
              <a:buFont typeface="Arial" panose="020B0604020202020204" pitchFamily="34" charset="0"/>
              <a:buChar char="•"/>
              <a:defRPr sz="2000">
                <a:latin typeface="IBM Plex Sans Light" panose="020B0403050203000203" pitchFamily="34" charset="0"/>
              </a:defRPr>
            </a:lvl1pPr>
            <a:lvl2pPr>
              <a:defRPr sz="2000">
                <a:latin typeface="IBM Plex Sans Light" panose="020B0403050203000203" pitchFamily="34" charset="0"/>
              </a:defRPr>
            </a:lvl2pPr>
          </a:lstStyle>
          <a:p>
            <a:pPr lvl="0"/>
            <a:r>
              <a:rPr lang="sv-SE" dirty="0"/>
              <a:t>Nivå 1</a:t>
            </a:r>
          </a:p>
          <a:p>
            <a:pPr lvl="1"/>
            <a:r>
              <a:rPr lang="sv-SE" dirty="0"/>
              <a:t>Nivå 2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888C900-D8D1-4366-861C-EE5FD49F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258D516-146C-4455-8824-DFEF3D11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F3922B1-E4B9-4C2C-A2FF-878254F3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22D70107-9562-024D-BFA3-159FCD121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t="14867" r="4147" b="18311"/>
          <a:stretch/>
        </p:blipFill>
        <p:spPr>
          <a:xfrm>
            <a:off x="-10898" y="-17275"/>
            <a:ext cx="4208400" cy="28032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F7F051F-2CD7-E8D7-13D8-8FD3051A7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924" y="6250561"/>
            <a:ext cx="1001752" cy="1963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6F5DF64-7B22-4A4D-8A5A-EBA77E8B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" y="3983896"/>
            <a:ext cx="3690000" cy="303212"/>
          </a:xfrm>
        </p:spPr>
        <p:txBody>
          <a:bodyPr anchor="b">
            <a:normAutofit/>
          </a:bodyPr>
          <a:lstStyle>
            <a:lvl1pPr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5878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t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9D3182-4D94-49E8-B0BC-8B851E08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627"/>
            <a:ext cx="10515600" cy="1500188"/>
          </a:xfrm>
        </p:spPr>
        <p:txBody>
          <a:bodyPr anchor="b">
            <a:normAutofit/>
          </a:bodyPr>
          <a:lstStyle>
            <a:lvl1pPr>
              <a:defRPr sz="4500"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C74BB5-6F94-45D0-9D2F-5D7E2B262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26080"/>
            <a:ext cx="10515600" cy="671231"/>
          </a:xfrm>
        </p:spPr>
        <p:txBody>
          <a:bodyPr/>
          <a:lstStyle>
            <a:lvl1pPr marL="0" indent="0">
              <a:buNone/>
              <a:defRPr sz="2400">
                <a:solidFill>
                  <a:srgbClr val="212B8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ED5008F-F8CA-44D5-8864-636D930C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237F05-9556-4F19-8D86-4D77D261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6C82433-0BE0-4D74-9023-60EA4A22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8452B55-1FD2-6440-860E-56F83C721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0249272"/>
              </p:ext>
            </p:extLst>
          </p:nvPr>
        </p:nvGraphicFramePr>
        <p:xfrm>
          <a:off x="831850" y="2413390"/>
          <a:ext cx="5782662" cy="389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4C2D81A-B88A-D744-B936-4D1194AEAD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390489"/>
              </p:ext>
            </p:extLst>
          </p:nvPr>
        </p:nvGraphicFramePr>
        <p:xfrm>
          <a:off x="7144284" y="2545676"/>
          <a:ext cx="4203166" cy="367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Bildobjekt 10">
            <a:extLst>
              <a:ext uri="{FF2B5EF4-FFF2-40B4-BE49-F238E27FC236}">
                <a16:creationId xmlns:a16="http://schemas.microsoft.com/office/drawing/2014/main" id="{A12E9A92-D164-1742-B0AF-B9CF62687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AAEEE31-2AED-DB32-CE5E-E85C98C27BB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30249272"/>
              </p:ext>
            </p:extLst>
          </p:nvPr>
        </p:nvGraphicFramePr>
        <p:xfrm>
          <a:off x="831850" y="2413390"/>
          <a:ext cx="5782662" cy="389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EC181FB-D1FF-39E6-5F79-7C35FB3CA8D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48390489"/>
              </p:ext>
            </p:extLst>
          </p:nvPr>
        </p:nvGraphicFramePr>
        <p:xfrm>
          <a:off x="7144284" y="2545676"/>
          <a:ext cx="4203166" cy="367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Bildobjekt 11">
            <a:extLst>
              <a:ext uri="{FF2B5EF4-FFF2-40B4-BE49-F238E27FC236}">
                <a16:creationId xmlns:a16="http://schemas.microsoft.com/office/drawing/2014/main" id="{C502B2D0-248F-F283-EB66-49C726F2FB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26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ACFDE469-F80C-DD44-957F-9946DE32A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b="7158"/>
          <a:stretch/>
        </p:blipFill>
        <p:spPr>
          <a:xfrm>
            <a:off x="-56350" y="-71077"/>
            <a:ext cx="12248350" cy="700015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7D73F60-6FB9-47BB-88D5-E42E8B7C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1535"/>
            <a:ext cx="6976462" cy="207071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9B0A589-655B-49BE-9D5F-2434DF6B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93DD358-C9D6-4D70-B48B-231686269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76E7A12-77F9-4B39-AFDA-6BEA15B6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945A506-D32C-EB4F-A1F9-4E6A8020C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  <p:pic>
        <p:nvPicPr>
          <p:cNvPr id="6" name="Bildobjekt 5" descr="En bild som visar person, man, mörk, håller&#10;&#10;Automatiskt genererad beskrivning">
            <a:extLst>
              <a:ext uri="{FF2B5EF4-FFF2-40B4-BE49-F238E27FC236}">
                <a16:creationId xmlns:a16="http://schemas.microsoft.com/office/drawing/2014/main" id="{C32D23A9-19D9-BB3F-6BA1-C4870EAE9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 b="5743"/>
          <a:stretch/>
        </p:blipFill>
        <p:spPr>
          <a:xfrm>
            <a:off x="-56350" y="-71077"/>
            <a:ext cx="12248350" cy="7000154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B1EF6CA1-91FA-ED9E-2990-6AFBBF3E48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57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45FC7E0-788D-443C-ADB3-B36885B6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762063B-8C80-4F7F-BAED-C8D09408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52A459-8F68-4953-B6B7-E946093C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8AB12D8-01F5-0044-A186-4681735BAA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7F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600FC87-320C-F94E-B25D-36B10906C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5" b="13287"/>
          <a:stretch/>
        </p:blipFill>
        <p:spPr>
          <a:xfrm>
            <a:off x="-1" y="2228370"/>
            <a:ext cx="5220015" cy="235899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0305C9A-2C21-A944-A80D-5A13C654A647}"/>
              </a:ext>
            </a:extLst>
          </p:cNvPr>
          <p:cNvSpPr txBox="1"/>
          <p:nvPr/>
        </p:nvSpPr>
        <p:spPr>
          <a:xfrm>
            <a:off x="5555556" y="2376817"/>
            <a:ext cx="5947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i="0" kern="1200">
                <a:solidFill>
                  <a:schemeClr val="bg1"/>
                </a:solidFill>
                <a:effectLst/>
                <a:latin typeface="IBM Plex Sans Thin" panose="020B0203050203000203" pitchFamily="34" charset="0"/>
                <a:ea typeface="+mn-ea"/>
                <a:cs typeface="+mn-cs"/>
              </a:rPr>
              <a:t>Med kompetens som verktyg inspirerar vi människor och organisationer att växa och utvecklas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586A096C-7D72-3942-802B-9BD9DCAB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90" y="6173786"/>
            <a:ext cx="1190625" cy="36512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061488B-207C-013B-5C62-0A47FCEEC3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7F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 descr="En bild som visar inomhus, tak, person, kvinna&#10;&#10;Automatiskt genererad beskrivning">
            <a:extLst>
              <a:ext uri="{FF2B5EF4-FFF2-40B4-BE49-F238E27FC236}">
                <a16:creationId xmlns:a16="http://schemas.microsoft.com/office/drawing/2014/main" id="{2449B86C-3A47-4995-E0EC-54E104381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 b="11159"/>
          <a:stretch/>
        </p:blipFill>
        <p:spPr>
          <a:xfrm>
            <a:off x="-1" y="2228370"/>
            <a:ext cx="5220015" cy="235899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EAD38D1E-DB5C-275D-E4E8-6E53777DE537}"/>
              </a:ext>
            </a:extLst>
          </p:cNvPr>
          <p:cNvSpPr txBox="1"/>
          <p:nvPr userDrawn="1"/>
        </p:nvSpPr>
        <p:spPr>
          <a:xfrm>
            <a:off x="5555556" y="2376817"/>
            <a:ext cx="5947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i="0" kern="1200">
                <a:solidFill>
                  <a:schemeClr val="bg1"/>
                </a:solidFill>
                <a:effectLst/>
                <a:latin typeface="IBM Plex Sans Thin" panose="020B0203050203000203" pitchFamily="34" charset="0"/>
                <a:ea typeface="+mn-ea"/>
                <a:cs typeface="+mn-cs"/>
              </a:rPr>
              <a:t>Med kompetens som verktyg inspirerar vi människor och organisationer att växa och utvecklas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40E1612B-9948-9B07-8A78-BB7E91590E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90" y="6173786"/>
            <a:ext cx="11906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26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97C76D-226F-489C-9D17-EB233F32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7D61E6-0F59-40AF-A1F2-E4B7C4956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978AF5-60C3-4D50-886D-A398B3871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564F86-BC58-4484-9FCD-B290FB23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F03B39D-6229-4387-87E6-14A6497F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067EB9B-0019-487B-839F-1FCADB75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042115B-97D3-1143-86B8-25E6866B6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02E5B04E-0C47-DA2B-DF5F-7ED637D4A5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65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B48CD93-0C7E-41D9-9DF6-37BEDD96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D3FD29-5909-4A8C-817C-B6805785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349E99F-9F8B-4825-849A-5261B706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6101309-1793-794A-85B7-0077672C7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r="-73"/>
          <a:stretch/>
        </p:blipFill>
        <p:spPr>
          <a:xfrm>
            <a:off x="4949329" y="457200"/>
            <a:ext cx="6408142" cy="541178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FEB241A-7E88-664D-977E-4E81E3EAB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EA4E3427-0411-B765-8C78-845BF734AE55}"/>
              </a:ext>
            </a:extLst>
          </p:cNvPr>
          <p:cNvSpPr/>
          <p:nvPr/>
        </p:nvSpPr>
        <p:spPr>
          <a:xfrm>
            <a:off x="4949328" y="457198"/>
            <a:ext cx="4899521" cy="5411789"/>
          </a:xfrm>
          <a:prstGeom prst="rect">
            <a:avLst/>
          </a:prstGeom>
          <a:gradFill>
            <a:gsLst>
              <a:gs pos="50000">
                <a:srgbClr val="FFFFFF">
                  <a:alpha val="7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1DC4787-AD1A-8C2D-F7B4-5EA647DBD7EF}"/>
              </a:ext>
            </a:extLst>
          </p:cNvPr>
          <p:cNvSpPr/>
          <p:nvPr/>
        </p:nvSpPr>
        <p:spPr>
          <a:xfrm rot="5400000">
            <a:off x="7298800" y="-1996011"/>
            <a:ext cx="1600200" cy="6506619"/>
          </a:xfrm>
          <a:prstGeom prst="rect">
            <a:avLst/>
          </a:prstGeom>
          <a:gradFill>
            <a:gsLst>
              <a:gs pos="50000">
                <a:srgbClr val="FFFFFF">
                  <a:alpha val="7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9154E02-99A2-9E56-61C9-59140AD0E4FE}"/>
              </a:ext>
            </a:extLst>
          </p:cNvPr>
          <p:cNvSpPr/>
          <p:nvPr/>
        </p:nvSpPr>
        <p:spPr>
          <a:xfrm rot="16200000">
            <a:off x="7298801" y="1815578"/>
            <a:ext cx="1600200" cy="6506619"/>
          </a:xfrm>
          <a:prstGeom prst="rect">
            <a:avLst/>
          </a:prstGeom>
          <a:gradFill>
            <a:gsLst>
              <a:gs pos="50000">
                <a:srgbClr val="FFFFFF">
                  <a:alpha val="7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7DD1D6-BF30-4929-923A-12493A56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5066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CEB348-864E-4193-BA0D-221E72D50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65066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2" name="Bildobjekt 11" descr="En bild som visar man, stående, inomhus, person&#10;&#10;Automatiskt genererad beskrivning">
            <a:extLst>
              <a:ext uri="{FF2B5EF4-FFF2-40B4-BE49-F238E27FC236}">
                <a16:creationId xmlns:a16="http://schemas.microsoft.com/office/drawing/2014/main" id="{7160C477-395F-C203-42F2-C42577903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/>
          <a:stretch/>
        </p:blipFill>
        <p:spPr>
          <a:xfrm>
            <a:off x="4949329" y="457200"/>
            <a:ext cx="6408142" cy="541178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67AC7B8-71BF-F956-9312-BDFBDF8D74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49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D02486-94CE-4294-A8F1-8B1781E1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DDA7157-9AED-4501-94B4-ED6957633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7A5D8D-92A0-450B-8C94-3ABE6562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5BA6D4-8987-4AB3-8B86-28808038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2C3E9D-DD3A-491E-987F-2868E346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005CD40-E84C-D84E-841E-558A67B51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87108B4-783A-306D-A0A4-D0A23F7307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83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BE78B94-4B6E-4F11-BF7E-62EBFB8BF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EFCA473-745A-4183-B837-8B3C12FE9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922A77C-80B3-4000-B3E7-3890FFD0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63C66E-1246-4312-8059-D24422FC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E3E063-4CE8-41B6-88D7-98140F35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3F99172-FA1C-AF46-A9E1-6E85C6A34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AC31C4D-1022-B4FF-5E20-459DBAA20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16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FD577F57-CC54-6945-BAC2-E64D467DC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770273"/>
            <a:ext cx="10817774" cy="33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15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inomhus, person, kläder, säng&#10;&#10;Automatiskt genererad beskrivning">
            <a:extLst>
              <a:ext uri="{FF2B5EF4-FFF2-40B4-BE49-F238E27FC236}">
                <a16:creationId xmlns:a16="http://schemas.microsoft.com/office/drawing/2014/main" id="{991A3EB1-57B4-40EF-95D6-995972EED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5"/>
          <a:stretch/>
        </p:blipFill>
        <p:spPr>
          <a:xfrm>
            <a:off x="-1" y="-1"/>
            <a:ext cx="12229429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6A404F0-26B7-4344-BE0D-B2B7E95D0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02F5B25-1D10-4B7A-9F16-4EA2CAD28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AF1AF8-AEB3-4116-8430-06FC44E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A289FA-712F-4274-85D4-A75BCA2F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71829A-BDA1-44EB-AC24-5A2D4958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1B39BC8-761D-7F4E-B842-C5AB9DF67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7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A2961-3025-4BE0-A441-C8F530F6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C7EBE1B-C25E-4DA5-9494-CC7206124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10BAAD-6EBA-4298-B3AA-861CCA58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24638F-3775-4189-9FC0-E652FC4E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ED8CD3-7FD8-48A0-9898-D976FE45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AE52B67-CC8D-B643-8D56-29D25CF91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38EE13F-D9C3-4E1C-F6FA-FCEB91EB1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34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A2961-3025-4BE0-A441-C8F530F6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C7EBE1B-C25E-4DA5-9494-CC7206124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10BAAD-6EBA-4298-B3AA-861CCA58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24638F-3775-4189-9FC0-E652FC4E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ED8CD3-7FD8-48A0-9898-D976FE45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AE52B67-CC8D-B643-8D56-29D25CF91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5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2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FA2961-3025-4BE0-A441-C8F530F6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C7EBE1B-C25E-4DA5-9494-CC7206124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6350" cy="4351338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10BAAD-6EBA-4298-B3AA-861CCA58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24638F-3775-4189-9FC0-E652FC4E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ED8CD3-7FD8-48A0-9898-D976FE45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AE52B67-CC8D-B643-8D56-29D25CF91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9D17CBF5-7848-DE52-E04C-DC41831061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67452" y="1825625"/>
            <a:ext cx="5086348" cy="4351338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87755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D8FB69-F31C-43FF-9EAE-E3E34CE9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CC2D29-260A-4676-B64D-74ACABA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99410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C390FC-B8B3-46BC-B0C4-9B6ED738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5EEB4B-ACE4-44E2-B935-98904344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001860-9600-4917-B5B7-C72CA2E9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 descr="En bild som visar inomhus, bord, dator, skrivbord&#10;&#10;Automatiskt genererad beskrivning">
            <a:extLst>
              <a:ext uri="{FF2B5EF4-FFF2-40B4-BE49-F238E27FC236}">
                <a16:creationId xmlns:a16="http://schemas.microsoft.com/office/drawing/2014/main" id="{5B30FCC6-1010-1547-A2DE-6FDBAC94E9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83" y="1825625"/>
            <a:ext cx="5249117" cy="349941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C862E6-7BC8-DA45-B879-FE200FD56A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25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F5DF64-7B22-4A4D-8A5A-EBA77E8B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E7F9A7-D9FB-469C-B36D-700482892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1240D3-8957-4321-A7E0-AAB5A1549F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Nivå 1</a:t>
            </a:r>
          </a:p>
          <a:p>
            <a:pPr lvl="1"/>
            <a:r>
              <a:rPr lang="sv-SE"/>
              <a:t>Nivå 2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888C900-D8D1-4366-861C-EE5FD49F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258D516-146C-4455-8824-DFEF3D11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F3922B1-E4B9-4C2C-A2FF-878254F3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 descr="En bild som visar person, inomhus, kvinna, bord&#10;&#10;Automatiskt genererad beskrivning">
            <a:extLst>
              <a:ext uri="{FF2B5EF4-FFF2-40B4-BE49-F238E27FC236}">
                <a16:creationId xmlns:a16="http://schemas.microsoft.com/office/drawing/2014/main" id="{22D70107-9562-024D-BFA3-159FCD121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/>
          <a:stretch/>
        </p:blipFill>
        <p:spPr>
          <a:xfrm>
            <a:off x="6965484" y="1678314"/>
            <a:ext cx="3857478" cy="451134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6BBE9F5-BBFA-E34B-9479-845D871205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67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t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9D3182-4D94-49E8-B0BC-8B851E08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627"/>
            <a:ext cx="10515600" cy="1500188"/>
          </a:xfrm>
        </p:spPr>
        <p:txBody>
          <a:bodyPr anchor="b">
            <a:normAutofit/>
          </a:bodyPr>
          <a:lstStyle>
            <a:lvl1pPr>
              <a:defRPr sz="4500"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C74BB5-6F94-45D0-9D2F-5D7E2B262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26080"/>
            <a:ext cx="10515600" cy="671231"/>
          </a:xfrm>
        </p:spPr>
        <p:txBody>
          <a:bodyPr/>
          <a:lstStyle>
            <a:lvl1pPr marL="0" indent="0">
              <a:buNone/>
              <a:defRPr sz="2400">
                <a:solidFill>
                  <a:srgbClr val="212B8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ED5008F-F8CA-44D5-8864-636D930C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237F05-9556-4F19-8D86-4D77D261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6C82433-0BE0-4D74-9023-60EA4A22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8452B55-1FD2-6440-860E-56F83C72109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30249272"/>
              </p:ext>
            </p:extLst>
          </p:nvPr>
        </p:nvGraphicFramePr>
        <p:xfrm>
          <a:off x="831850" y="2413390"/>
          <a:ext cx="5782662" cy="389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4C2D81A-B88A-D744-B936-4D1194AEADC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48390489"/>
              </p:ext>
            </p:extLst>
          </p:nvPr>
        </p:nvGraphicFramePr>
        <p:xfrm>
          <a:off x="7144284" y="2545676"/>
          <a:ext cx="4203166" cy="367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Bildobjekt 10">
            <a:extLst>
              <a:ext uri="{FF2B5EF4-FFF2-40B4-BE49-F238E27FC236}">
                <a16:creationId xmlns:a16="http://schemas.microsoft.com/office/drawing/2014/main" id="{A12E9A92-D164-1742-B0AF-B9CF626876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35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man, mörk, håller&#10;&#10;Automatiskt genererad beskrivning">
            <a:extLst>
              <a:ext uri="{FF2B5EF4-FFF2-40B4-BE49-F238E27FC236}">
                <a16:creationId xmlns:a16="http://schemas.microsoft.com/office/drawing/2014/main" id="{ACFDE469-F80C-DD44-957F-9946DE32A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 b="5743"/>
          <a:stretch/>
        </p:blipFill>
        <p:spPr>
          <a:xfrm>
            <a:off x="-56350" y="-71077"/>
            <a:ext cx="12248350" cy="700015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7D73F60-6FB9-47BB-88D5-E42E8B7C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1535"/>
            <a:ext cx="6976462" cy="207071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9B0A589-655B-49BE-9D5F-2434DF6B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93DD358-C9D6-4D70-B48B-231686269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76E7A12-77F9-4B39-AFDA-6BEA15B6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945A506-D32C-EB4F-A1F9-4E6A8020CE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3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45FC7E0-788D-443C-ADB3-B36885B6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762063B-8C80-4F7F-BAED-C8D09408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52A459-8F68-4953-B6B7-E946093C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8AB12D8-01F5-0044-A186-4681735BAA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7F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inomhus, tak, person, kvinna&#10;&#10;Automatiskt genererad beskrivning">
            <a:extLst>
              <a:ext uri="{FF2B5EF4-FFF2-40B4-BE49-F238E27FC236}">
                <a16:creationId xmlns:a16="http://schemas.microsoft.com/office/drawing/2014/main" id="{E600FC87-320C-F94E-B25D-36B10906C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 b="11159"/>
          <a:stretch/>
        </p:blipFill>
        <p:spPr>
          <a:xfrm>
            <a:off x="-1" y="2228370"/>
            <a:ext cx="5220015" cy="235899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0305C9A-2C21-A944-A80D-5A13C654A647}"/>
              </a:ext>
            </a:extLst>
          </p:cNvPr>
          <p:cNvSpPr txBox="1"/>
          <p:nvPr userDrawn="1"/>
        </p:nvSpPr>
        <p:spPr>
          <a:xfrm>
            <a:off x="5555556" y="2376817"/>
            <a:ext cx="5947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i="0" kern="1200">
                <a:solidFill>
                  <a:schemeClr val="bg1"/>
                </a:solidFill>
                <a:effectLst/>
                <a:latin typeface="IBM Plex Sans Thin" panose="020B0203050203000203" pitchFamily="34" charset="0"/>
                <a:ea typeface="+mn-ea"/>
                <a:cs typeface="+mn-cs"/>
              </a:rPr>
              <a:t>Med kompetens som verktyg inspirerar vi människor och organisationer att växa och utvecklas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586A096C-7D72-3942-802B-9BD9DCABF0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90" y="6173786"/>
            <a:ext cx="11906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7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97C76D-226F-489C-9D17-EB233F32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7D61E6-0F59-40AF-A1F2-E4B7C4956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978AF5-60C3-4D50-886D-A398B3871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564F86-BC58-4484-9FCD-B290FB23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F03B39D-6229-4387-87E6-14A6497F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067EB9B-0019-487B-839F-1FCADB75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042115B-97D3-1143-86B8-25E6866B6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02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7DD1D6-BF30-4929-923A-12493A56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CEB348-864E-4193-BA0D-221E72D50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B48CD93-0C7E-41D9-9DF6-37BEDD96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D3FD29-5909-4A8C-817C-B6805785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349E99F-9F8B-4825-849A-5261B706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 descr="En bild som visar man, stående, inomhus, person&#10;&#10;Automatiskt genererad beskrivning">
            <a:extLst>
              <a:ext uri="{FF2B5EF4-FFF2-40B4-BE49-F238E27FC236}">
                <a16:creationId xmlns:a16="http://schemas.microsoft.com/office/drawing/2014/main" id="{A6101309-1793-794A-85B7-0077672C7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/>
          <a:stretch/>
        </p:blipFill>
        <p:spPr>
          <a:xfrm>
            <a:off x="4949329" y="457200"/>
            <a:ext cx="6408142" cy="541178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FEB241A-7E88-664D-977E-4E81E3EAB9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05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D02486-94CE-4294-A8F1-8B1781E1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DDA7157-9AED-4501-94B4-ED6957633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7A5D8D-92A0-450B-8C94-3ABE6562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5BA6D4-8987-4AB3-8B86-28808038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2C3E9D-DD3A-491E-987F-2868E346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005CD40-E84C-D84E-841E-558A67B511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5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D8FB69-F31C-43FF-9EAE-E3E34CE9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CC2D29-260A-4676-B64D-74ACABA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99410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C390FC-B8B3-46BC-B0C4-9B6ED738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5EEB4B-ACE4-44E2-B935-98904344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001860-9600-4917-B5B7-C72CA2E9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C862E6-7BC8-DA45-B879-FE200FD5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BE336586-3C12-40D1-9BF6-3C36903C95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25626"/>
            <a:ext cx="5181600" cy="34994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49122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BE78B94-4B6E-4F11-BF7E-62EBFB8BF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EFCA473-745A-4183-B837-8B3C12FE9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922A77C-80B3-4000-B3E7-3890FFD0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63C66E-1246-4312-8059-D24422FC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E3E063-4CE8-41B6-88D7-98140F35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3F99172-FA1C-AF46-A9E1-6E85C6A344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3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D8FB69-F31C-43FF-9EAE-E3E34CE9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CC2D29-260A-4676-B64D-74ACABA3A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499410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  <a:lvl2pPr>
              <a:defRPr>
                <a:solidFill>
                  <a:srgbClr val="212B8C"/>
                </a:solidFill>
              </a:defRPr>
            </a:lvl2pPr>
            <a:lvl3pPr>
              <a:defRPr>
                <a:solidFill>
                  <a:srgbClr val="212B8C"/>
                </a:solidFill>
              </a:defRPr>
            </a:lvl3pPr>
            <a:lvl4pPr>
              <a:defRPr>
                <a:solidFill>
                  <a:srgbClr val="212B8C"/>
                </a:solidFill>
              </a:defRPr>
            </a:lvl4pPr>
            <a:lvl5pPr>
              <a:defRPr>
                <a:solidFill>
                  <a:srgbClr val="212B8C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EC390FC-B8B3-46BC-B0C4-9B6ED738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5EEB4B-ACE4-44E2-B935-98904344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6001860-9600-4917-B5B7-C72CA2E9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B30FCC6-1010-1547-A2DE-6FDBAC94E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884" y="1825625"/>
            <a:ext cx="5249115" cy="349941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3C862E6-7BC8-DA45-B879-FE200FD56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8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F5DF64-7B22-4A4D-8A5A-EBA77E8B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E7F9A7-D9FB-469C-B36D-700482892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1240D3-8957-4321-A7E0-AAB5A1549FB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sv-SE"/>
              <a:t>Nivå 1</a:t>
            </a:r>
          </a:p>
          <a:p>
            <a:pPr lvl="1"/>
            <a:r>
              <a:rPr lang="sv-SE"/>
              <a:t>Nivå 2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888C900-D8D1-4366-861C-EE5FD49F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258D516-146C-4455-8824-DFEF3D11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F3922B1-E4B9-4C2C-A2FF-878254F3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22D70107-9562-024D-BFA3-159FCD121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r="-94"/>
          <a:stretch/>
        </p:blipFill>
        <p:spPr>
          <a:xfrm>
            <a:off x="6965484" y="1678314"/>
            <a:ext cx="3857478" cy="451134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6BBE9F5-BBFA-E34B-9479-845D87120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pic>
        <p:nvPicPr>
          <p:cNvPr id="5" name="Bildobjekt 4" descr="En bild som visar person, inomhus, kvinna, bord&#10;&#10;Automatiskt genererad beskrivning">
            <a:extLst>
              <a:ext uri="{FF2B5EF4-FFF2-40B4-BE49-F238E27FC236}">
                <a16:creationId xmlns:a16="http://schemas.microsoft.com/office/drawing/2014/main" id="{341872F9-E420-1385-2709-8121447AD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/>
          <a:stretch/>
        </p:blipFill>
        <p:spPr>
          <a:xfrm>
            <a:off x="6965484" y="1678314"/>
            <a:ext cx="3857478" cy="451134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F2ED0E7-38FD-3C44-7195-ABF6A703B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8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ti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9D3182-4D94-49E8-B0BC-8B851E08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627"/>
            <a:ext cx="10515600" cy="1500188"/>
          </a:xfrm>
        </p:spPr>
        <p:txBody>
          <a:bodyPr anchor="b">
            <a:normAutofit/>
          </a:bodyPr>
          <a:lstStyle>
            <a:lvl1pPr>
              <a:defRPr sz="4500">
                <a:solidFill>
                  <a:srgbClr val="212B8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C74BB5-6F94-45D0-9D2F-5D7E2B262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26080"/>
            <a:ext cx="10515600" cy="671231"/>
          </a:xfrm>
        </p:spPr>
        <p:txBody>
          <a:bodyPr/>
          <a:lstStyle>
            <a:lvl1pPr marL="0" indent="0">
              <a:buNone/>
              <a:defRPr sz="2400">
                <a:solidFill>
                  <a:srgbClr val="212B8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ED5008F-F8CA-44D5-8864-636D930C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237F05-9556-4F19-8D86-4D77D261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6C82433-0BE0-4D74-9023-60EA4A22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8452B55-1FD2-6440-860E-56F83C721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0249272"/>
              </p:ext>
            </p:extLst>
          </p:nvPr>
        </p:nvGraphicFramePr>
        <p:xfrm>
          <a:off x="831850" y="2413390"/>
          <a:ext cx="5782662" cy="389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4C2D81A-B88A-D744-B936-4D1194AEAD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390489"/>
              </p:ext>
            </p:extLst>
          </p:nvPr>
        </p:nvGraphicFramePr>
        <p:xfrm>
          <a:off x="7144284" y="2545676"/>
          <a:ext cx="4203166" cy="367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Bildobjekt 10">
            <a:extLst>
              <a:ext uri="{FF2B5EF4-FFF2-40B4-BE49-F238E27FC236}">
                <a16:creationId xmlns:a16="http://schemas.microsoft.com/office/drawing/2014/main" id="{A12E9A92-D164-1742-B0AF-B9CF62687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1FB9D3E-7001-5AAE-C980-A92B27AB541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30249272"/>
              </p:ext>
            </p:extLst>
          </p:nvPr>
        </p:nvGraphicFramePr>
        <p:xfrm>
          <a:off x="831850" y="2413390"/>
          <a:ext cx="5782662" cy="389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61DB5E6-75F3-A3A6-D7CC-33554809729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48390489"/>
              </p:ext>
            </p:extLst>
          </p:nvPr>
        </p:nvGraphicFramePr>
        <p:xfrm>
          <a:off x="7144284" y="2545676"/>
          <a:ext cx="4203166" cy="367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Bildobjekt 11">
            <a:extLst>
              <a:ext uri="{FF2B5EF4-FFF2-40B4-BE49-F238E27FC236}">
                <a16:creationId xmlns:a16="http://schemas.microsoft.com/office/drawing/2014/main" id="{27A9E284-D2C0-7163-8BF3-B5A420645A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" y="6250561"/>
            <a:ext cx="1001752" cy="1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4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ACFDE469-F80C-DD44-957F-9946DE32A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b="7158"/>
          <a:stretch/>
        </p:blipFill>
        <p:spPr>
          <a:xfrm>
            <a:off x="-56350" y="-71077"/>
            <a:ext cx="12248350" cy="700015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7D73F60-6FB9-47BB-88D5-E42E8B7C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1535"/>
            <a:ext cx="6976462" cy="207071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9B0A589-655B-49BE-9D5F-2434DF6B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93DD358-C9D6-4D70-B48B-231686269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76E7A12-77F9-4B39-AFDA-6BEA15B6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945A506-D32C-EB4F-A1F9-4E6A8020C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  <p:pic>
        <p:nvPicPr>
          <p:cNvPr id="6" name="Bildobjekt 5" descr="En bild som visar person, man, mörk, håller&#10;&#10;Automatiskt genererad beskrivning">
            <a:extLst>
              <a:ext uri="{FF2B5EF4-FFF2-40B4-BE49-F238E27FC236}">
                <a16:creationId xmlns:a16="http://schemas.microsoft.com/office/drawing/2014/main" id="{352F2D56-E887-D18D-806C-5D1F70413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 b="5743"/>
          <a:stretch/>
        </p:blipFill>
        <p:spPr>
          <a:xfrm>
            <a:off x="-56350" y="-71077"/>
            <a:ext cx="12248350" cy="7000154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C046DECB-3BB5-9DFF-A3C3-AD09EE442D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" y="109538"/>
            <a:ext cx="2857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6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45FC7E0-788D-443C-ADB3-B36885B6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762063B-8C80-4F7F-BAED-C8D09408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52A459-8F68-4953-B6B7-E946093C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8AB12D8-01F5-0044-A186-4681735BAA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7F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600FC87-320C-F94E-B25D-36B10906C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5" b="13287"/>
          <a:stretch/>
        </p:blipFill>
        <p:spPr>
          <a:xfrm>
            <a:off x="-1" y="2228370"/>
            <a:ext cx="5220015" cy="235899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0305C9A-2C21-A944-A80D-5A13C654A647}"/>
              </a:ext>
            </a:extLst>
          </p:cNvPr>
          <p:cNvSpPr txBox="1"/>
          <p:nvPr/>
        </p:nvSpPr>
        <p:spPr>
          <a:xfrm>
            <a:off x="5555556" y="2376817"/>
            <a:ext cx="5947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i="0" kern="1200">
                <a:solidFill>
                  <a:schemeClr val="bg1"/>
                </a:solidFill>
                <a:effectLst/>
                <a:latin typeface="IBM Plex Sans Thin" panose="020B0203050203000203" pitchFamily="34" charset="0"/>
                <a:ea typeface="+mn-ea"/>
                <a:cs typeface="+mn-cs"/>
              </a:rPr>
              <a:t>Med kompetens som verktyg inspirerar vi människor och organisationer att växa och utvecklas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586A096C-7D72-3942-802B-9BD9DCAB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90" y="6173786"/>
            <a:ext cx="1190625" cy="36512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631EA631-E7B9-B275-515F-E390B323D2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7F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 descr="En bild som visar inomhus, tak, person, kvinna&#10;&#10;Automatiskt genererad beskrivning">
            <a:extLst>
              <a:ext uri="{FF2B5EF4-FFF2-40B4-BE49-F238E27FC236}">
                <a16:creationId xmlns:a16="http://schemas.microsoft.com/office/drawing/2014/main" id="{4D972FC7-1119-5A02-EFA1-B21E87F1A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 b="11159"/>
          <a:stretch/>
        </p:blipFill>
        <p:spPr>
          <a:xfrm>
            <a:off x="-1" y="2228370"/>
            <a:ext cx="5220015" cy="235899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5A190F31-7D8B-DB16-306B-694C1088D588}"/>
              </a:ext>
            </a:extLst>
          </p:cNvPr>
          <p:cNvSpPr txBox="1"/>
          <p:nvPr userDrawn="1"/>
        </p:nvSpPr>
        <p:spPr>
          <a:xfrm>
            <a:off x="5555556" y="2376817"/>
            <a:ext cx="59474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i="0" kern="1200">
                <a:solidFill>
                  <a:schemeClr val="bg1"/>
                </a:solidFill>
                <a:effectLst/>
                <a:latin typeface="IBM Plex Sans Thin" panose="020B0203050203000203" pitchFamily="34" charset="0"/>
                <a:ea typeface="+mn-ea"/>
                <a:cs typeface="+mn-cs"/>
              </a:rPr>
              <a:t>Med kompetens som verktyg inspirerar vi människor och organisationer att växa och utvecklas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0CAD1AB9-B2AB-C8BD-C7DC-A969B6372B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90" y="6173786"/>
            <a:ext cx="11906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1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C263574-F3AC-44AA-AE6A-0F22BA6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0F0942E-E982-4A76-8F5B-FF2F7CFB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ED88A9B-2764-4152-8733-D6183808F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EC6AFA7-F7AE-497D-ACA2-0C6ABF745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90948C-8963-4CD8-851E-30B96831B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64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12B8C"/>
          </a:solidFill>
          <a:latin typeface="IBM Plex Sans Light" panose="020B04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C263574-F3AC-44AA-AE6A-0F22BA6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0F0942E-E982-4A76-8F5B-FF2F7CFB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ED88A9B-2764-4152-8733-D6183808F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EC6AFA7-F7AE-497D-ACA2-0C6ABF745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90948C-8963-4CD8-851E-30B96831B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344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12B8C"/>
          </a:solidFill>
          <a:latin typeface="IBM Plex Sans Light" panose="020B04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C263574-F3AC-44AA-AE6A-0F22BA6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0F0942E-E982-4A76-8F5B-FF2F7CFB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ED88A9B-2764-4152-8733-D6183808F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72B15-BDE5-4944-89A6-B12CB88EB080}" type="datetimeFigureOut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EC6AFA7-F7AE-497D-ACA2-0C6ABF745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90948C-8963-4CD8-851E-30B96831B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1DC30-ECDB-4B69-A4AA-A54F917CAF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664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73" r:id="rId4"/>
    <p:sldLayoutId id="2147483664" r:id="rId5"/>
    <p:sldLayoutId id="2147483665" r:id="rId6"/>
    <p:sldLayoutId id="214748366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12B8C"/>
          </a:solidFill>
          <a:latin typeface="IBM Plex Sans SemiBold" panose="020B07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8C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865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2DA3682-0D5D-42D1-A883-37D299816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&lt;Kursens namn här&gt;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B39977E0-C7DD-41C5-AE73-277B349FE5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8021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F4B32-39FD-A805-1159-C83236E4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 mig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F31C1AA-9096-7135-331C-1AB3814BD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…</a:t>
            </a:r>
          </a:p>
          <a:p>
            <a:r>
              <a:rPr lang="sv-SE" dirty="0"/>
              <a:t>…</a:t>
            </a:r>
          </a:p>
          <a:p>
            <a:r>
              <a:rPr lang="sv-SE" dirty="0"/>
              <a:t>…</a:t>
            </a:r>
          </a:p>
          <a:p>
            <a:r>
              <a:rPr lang="sv-S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3397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4509C-D5BC-D276-4F7F-3DAD3CBD3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5B6799-5EAB-D33E-7985-73DEC844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 Cornerstone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E2FC24E-6C89-07F0-B4FD-D6BBDE088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/>
          <a:lstStyle/>
          <a:p>
            <a:r>
              <a:rPr lang="sv-SE" dirty="0"/>
              <a:t>Grundades 1993</a:t>
            </a:r>
          </a:p>
          <a:p>
            <a:r>
              <a:rPr lang="sv-SE" dirty="0"/>
              <a:t>Över 10 000 deltagare varje år, inom dessa områden:</a:t>
            </a:r>
          </a:p>
          <a:p>
            <a:pPr lvl="1"/>
            <a:r>
              <a:rPr lang="sv-SE" dirty="0"/>
              <a:t>Avancerad IT</a:t>
            </a:r>
          </a:p>
          <a:p>
            <a:pPr lvl="1"/>
            <a:r>
              <a:rPr lang="sv-SE" dirty="0"/>
              <a:t>Produktivitet och samarbete</a:t>
            </a:r>
          </a:p>
          <a:p>
            <a:pPr lvl="1"/>
            <a:r>
              <a:rPr lang="sv-SE" dirty="0"/>
              <a:t>Ledning och styrning</a:t>
            </a:r>
          </a:p>
          <a:p>
            <a:pPr lvl="1"/>
            <a:endParaRPr lang="sv-S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0A110D-48F8-5F73-8880-D6BD223EB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8" r="1721"/>
          <a:stretch>
            <a:fillRect/>
          </a:stretch>
        </p:blipFill>
        <p:spPr bwMode="auto">
          <a:xfrm>
            <a:off x="6960021" y="678181"/>
            <a:ext cx="5231979" cy="55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46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F5F1D-3C8C-6EE7-A032-D90275057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10A604-63E5-A501-A991-79B1190E2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Kursspecifik information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9E88028-0AFF-E98C-7EDA-74C371D3C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9322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C88F2B-22EA-D7EC-8E7B-E874A0D5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Virtuellt - Glöm inte kameran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D36C41-8A2E-AC6F-2338-0C2C30839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952" y="1561128"/>
            <a:ext cx="6456848" cy="5032375"/>
          </a:xfrm>
        </p:spPr>
        <p:txBody>
          <a:bodyPr>
            <a:normAutofit fontScale="92500" lnSpcReduction="20000"/>
          </a:bodyPr>
          <a:lstStyle/>
          <a:p>
            <a:pPr marL="717550" indent="-717550">
              <a:lnSpc>
                <a:spcPct val="120000"/>
              </a:lnSpc>
              <a:buNone/>
            </a:pPr>
            <a:r>
              <a:rPr lang="sv-SE" sz="3500" dirty="0"/>
              <a:t>🎯 	Bättre fokus</a:t>
            </a:r>
          </a:p>
          <a:p>
            <a:pPr marL="717550" indent="-717550">
              <a:buNone/>
            </a:pPr>
            <a:r>
              <a:rPr lang="sv-SE" sz="2200" dirty="0"/>
              <a:t>	Du håller dig mer engagerad</a:t>
            </a:r>
          </a:p>
          <a:p>
            <a:pPr marL="717550" indent="-717550">
              <a:lnSpc>
                <a:spcPct val="120000"/>
              </a:lnSpc>
              <a:buNone/>
            </a:pPr>
            <a:r>
              <a:rPr lang="sv-SE" sz="3500" dirty="0"/>
              <a:t>🧠	Effektivare lärande</a:t>
            </a:r>
          </a:p>
          <a:p>
            <a:pPr marL="717550" indent="-717550">
              <a:buNone/>
            </a:pPr>
            <a:r>
              <a:rPr lang="sv-SE" sz="2200" dirty="0"/>
              <a:t>	Lättare att ställa frågor och hänga med</a:t>
            </a:r>
          </a:p>
          <a:p>
            <a:pPr marL="717550" indent="-717550">
              <a:lnSpc>
                <a:spcPct val="120000"/>
              </a:lnSpc>
              <a:buNone/>
            </a:pPr>
            <a:r>
              <a:rPr lang="sv-SE" sz="3500" dirty="0"/>
              <a:t>👥	Starkare samarbete</a:t>
            </a:r>
          </a:p>
          <a:p>
            <a:pPr marL="717550" indent="-717550">
              <a:buNone/>
            </a:pPr>
            <a:r>
              <a:rPr lang="sv-SE" sz="2200" dirty="0"/>
              <a:t>	Enklare att skapa kontakt med andra</a:t>
            </a:r>
          </a:p>
          <a:p>
            <a:pPr marL="717550" indent="-717550">
              <a:lnSpc>
                <a:spcPct val="120000"/>
              </a:lnSpc>
              <a:buNone/>
            </a:pPr>
            <a:r>
              <a:rPr lang="sv-SE" sz="3500" dirty="0"/>
              <a:t>👨‍🏫	Snabbare återkoppling</a:t>
            </a:r>
          </a:p>
          <a:p>
            <a:pPr marL="717550" indent="-717550">
              <a:buNone/>
            </a:pPr>
            <a:r>
              <a:rPr lang="sv-SE" sz="2200" dirty="0"/>
              <a:t>	Läraren ser om du är med eller behöver hjälp</a:t>
            </a:r>
          </a:p>
          <a:p>
            <a:pPr marL="717550" indent="-717550">
              <a:lnSpc>
                <a:spcPct val="120000"/>
              </a:lnSpc>
              <a:buNone/>
            </a:pPr>
            <a:r>
              <a:rPr lang="sv-SE" sz="3500" dirty="0"/>
              <a:t>📚	Högre kvalitet på kursen</a:t>
            </a:r>
          </a:p>
          <a:p>
            <a:pPr marL="717550" indent="-717550">
              <a:buNone/>
            </a:pPr>
            <a:r>
              <a:rPr lang="sv-SE" sz="2200" dirty="0"/>
              <a:t>	Alla bidrar till en bättre upplevelse</a:t>
            </a:r>
            <a:endParaRPr lang="sv-SE" sz="19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34AB77D-AE9B-6EC5-B9CF-51AFF581BF99}"/>
              </a:ext>
            </a:extLst>
          </p:cNvPr>
          <p:cNvSpPr txBox="1"/>
          <p:nvPr/>
        </p:nvSpPr>
        <p:spPr>
          <a:xfrm rot="1022590">
            <a:off x="827790" y="1731981"/>
            <a:ext cx="368782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9900" dirty="0"/>
              <a:t>📸</a:t>
            </a:r>
          </a:p>
        </p:txBody>
      </p:sp>
    </p:spTree>
    <p:extLst>
      <p:ext uri="{BB962C8B-B14F-4D97-AF65-F5344CB8AC3E}">
        <p14:creationId xmlns:p14="http://schemas.microsoft.com/office/powerpoint/2010/main" val="529449611"/>
      </p:ext>
    </p:extLst>
  </p:cSld>
  <p:clrMapOvr>
    <a:masterClrMapping/>
  </p:clrMapOvr>
</p:sld>
</file>

<file path=ppt/theme/theme1.xml><?xml version="1.0" encoding="utf-8"?>
<a:theme xmlns:a="http://schemas.openxmlformats.org/drawingml/2006/main" name="Cornerstone">
  <a:themeElements>
    <a:clrScheme name="Cornerstone">
      <a:dk1>
        <a:srgbClr val="000000"/>
      </a:dk1>
      <a:lt1>
        <a:srgbClr val="FFFFFF"/>
      </a:lt1>
      <a:dk2>
        <a:srgbClr val="2B338D"/>
      </a:dk2>
      <a:lt2>
        <a:srgbClr val="E7E6E6"/>
      </a:lt2>
      <a:accent1>
        <a:srgbClr val="2B338D"/>
      </a:accent1>
      <a:accent2>
        <a:srgbClr val="7AF0DD"/>
      </a:accent2>
      <a:accent3>
        <a:srgbClr val="973B90"/>
      </a:accent3>
      <a:accent4>
        <a:srgbClr val="EA82B3"/>
      </a:accent4>
      <a:accent5>
        <a:srgbClr val="D3A76C"/>
      </a:accent5>
      <a:accent6>
        <a:srgbClr val="FFA346"/>
      </a:accent6>
      <a:hlink>
        <a:srgbClr val="72C3B5"/>
      </a:hlink>
      <a:folHlink>
        <a:srgbClr val="953A8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rstone" id="{89A511C8-C692-4DCE-9736-27C952B031B9}" vid="{A6ADCD23-3D0A-489B-BD4E-5E2A0FEF3804}"/>
    </a:ext>
  </a:extLst>
</a:theme>
</file>

<file path=ppt/theme/theme2.xml><?xml version="1.0" encoding="utf-8"?>
<a:theme xmlns:a="http://schemas.openxmlformats.org/drawingml/2006/main" name="Cornerstone + Learning Concepts 2403">
  <a:themeElements>
    <a:clrScheme name="Cornerstone">
      <a:dk1>
        <a:srgbClr val="000000"/>
      </a:dk1>
      <a:lt1>
        <a:srgbClr val="FFFFFF"/>
      </a:lt1>
      <a:dk2>
        <a:srgbClr val="2B338D"/>
      </a:dk2>
      <a:lt2>
        <a:srgbClr val="E7E6E6"/>
      </a:lt2>
      <a:accent1>
        <a:srgbClr val="2B338D"/>
      </a:accent1>
      <a:accent2>
        <a:srgbClr val="7AF0DD"/>
      </a:accent2>
      <a:accent3>
        <a:srgbClr val="973B90"/>
      </a:accent3>
      <a:accent4>
        <a:srgbClr val="EA82B3"/>
      </a:accent4>
      <a:accent5>
        <a:srgbClr val="D3A76C"/>
      </a:accent5>
      <a:accent6>
        <a:srgbClr val="FFA346"/>
      </a:accent6>
      <a:hlink>
        <a:srgbClr val="2B338D"/>
      </a:hlink>
      <a:folHlink>
        <a:srgbClr val="2B338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rstone + Learning Concepts 2403" id="{3C117479-9E0E-49D9-AA67-46B8B77A393B}" vid="{F198EB82-6C00-43DE-A6CC-8FD20D1234A7}"/>
    </a:ext>
  </a:extLst>
</a:theme>
</file>

<file path=ppt/theme/theme3.xml><?xml version="1.0" encoding="utf-8"?>
<a:theme xmlns:a="http://schemas.openxmlformats.org/drawingml/2006/main" name="Anpassad formgivning">
  <a:themeElements>
    <a:clrScheme name="Cornerstone 2">
      <a:dk1>
        <a:srgbClr val="000000"/>
      </a:dk1>
      <a:lt1>
        <a:srgbClr val="FFFFFF"/>
      </a:lt1>
      <a:dk2>
        <a:srgbClr val="2B338D"/>
      </a:dk2>
      <a:lt2>
        <a:srgbClr val="E7E6E6"/>
      </a:lt2>
      <a:accent1>
        <a:srgbClr val="2B338D"/>
      </a:accent1>
      <a:accent2>
        <a:srgbClr val="72C3B5"/>
      </a:accent2>
      <a:accent3>
        <a:srgbClr val="953A8F"/>
      </a:accent3>
      <a:accent4>
        <a:srgbClr val="E97FB1"/>
      </a:accent4>
      <a:accent5>
        <a:srgbClr val="D2A76B"/>
      </a:accent5>
      <a:accent6>
        <a:srgbClr val="494A45"/>
      </a:accent6>
      <a:hlink>
        <a:srgbClr val="72C3B5"/>
      </a:hlink>
      <a:folHlink>
        <a:srgbClr val="953A8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nerstone-ppt-mall.pptx" id="{44260602-4950-F340-9F01-09E6DE297A18}" vid="{A0D68314-B34E-5B4C-B302-E0F57BF83BF7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8A292EA7D8E741BBBE3485BA9A8C12" ma:contentTypeVersion="17" ma:contentTypeDescription="Create a new document." ma:contentTypeScope="" ma:versionID="d36cef532f46d7d9a18db575d6900e6b">
  <xsd:schema xmlns:xsd="http://www.w3.org/2001/XMLSchema" xmlns:xs="http://www.w3.org/2001/XMLSchema" xmlns:p="http://schemas.microsoft.com/office/2006/metadata/properties" xmlns:ns2="4eba84e2-597b-42c2-a643-b154f122be35" xmlns:ns3="3945ce7f-4270-491f-a744-b073d2e697d2" targetNamespace="http://schemas.microsoft.com/office/2006/metadata/properties" ma:root="true" ma:fieldsID="55ac2818184e153668f16f148ab03561" ns2:_="" ns3:_="">
    <xsd:import namespace="4eba84e2-597b-42c2-a643-b154f122be35"/>
    <xsd:import namespace="3945ce7f-4270-491f-a744-b073d2e697d2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ba84e2-597b-42c2-a643-b154f122be35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0819ef-72a5-49b2-b21c-be785698d9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45ce7f-4270-491f-a744-b073d2e697d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408378d-4efd-49ec-aa81-519a94a23fdf}" ma:internalName="TaxCatchAll" ma:showField="CatchAllData" ma:web="3945ce7f-4270-491f-a744-b073d2e697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eba84e2-597b-42c2-a643-b154f122be35">
      <Terms xmlns="http://schemas.microsoft.com/office/infopath/2007/PartnerControls"/>
    </lcf76f155ced4ddcb4097134ff3c332f>
    <MigrationWizId xmlns="4eba84e2-597b-42c2-a643-b154f122be35" xsi:nil="true"/>
    <TaxCatchAll xmlns="3945ce7f-4270-491f-a744-b073d2e697d2" xsi:nil="true"/>
    <MigrationWizIdSecurityGroups xmlns="4eba84e2-597b-42c2-a643-b154f122be35" xsi:nil="true"/>
    <MigrationWizIdPermissionLevels xmlns="4eba84e2-597b-42c2-a643-b154f122be35" xsi:nil="true"/>
    <MigrationWizIdPermissions xmlns="4eba84e2-597b-42c2-a643-b154f122be35" xsi:nil="true"/>
    <MigrationWizIdDocumentLibraryPermissions xmlns="4eba84e2-597b-42c2-a643-b154f122be35" xsi:nil="true"/>
  </documentManagement>
</p:properties>
</file>

<file path=customXml/itemProps1.xml><?xml version="1.0" encoding="utf-8"?>
<ds:datastoreItem xmlns:ds="http://schemas.openxmlformats.org/officeDocument/2006/customXml" ds:itemID="{E5A5E6C3-CA60-4470-9DFD-1564D86059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29C1E2-A9C0-4284-92F4-81E75350B4D5}"/>
</file>

<file path=customXml/itemProps3.xml><?xml version="1.0" encoding="utf-8"?>
<ds:datastoreItem xmlns:ds="http://schemas.openxmlformats.org/officeDocument/2006/customXml" ds:itemID="{BEF622D6-471E-4EB3-A587-A84F5920B173}">
  <ds:schemaRefs>
    <ds:schemaRef ds:uri="http://purl.org/dc/terms/"/>
    <ds:schemaRef ds:uri="3945ce7f-4270-491f-a744-b073d2e697d2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4eba84e2-597b-42c2-a643-b154f122be35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95399b48-5a41-4700-9341-d5ece5eaa1ac}" enabled="0" method="" siteId="{95399b48-5a41-4700-9341-d5ece5eaa1a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139</Words>
  <Application>Microsoft Office PowerPoint</Application>
  <PresentationFormat>Bredbild</PresentationFormat>
  <Paragraphs>31</Paragraphs>
  <Slides>6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6</vt:i4>
      </vt:variant>
    </vt:vector>
  </HeadingPairs>
  <TitlesOfParts>
    <vt:vector size="16" baseType="lpstr">
      <vt:lpstr>Aptos</vt:lpstr>
      <vt:lpstr>Arial</vt:lpstr>
      <vt:lpstr>Calibri</vt:lpstr>
      <vt:lpstr>IBM Plex Sans</vt:lpstr>
      <vt:lpstr>IBM Plex Sans Light</vt:lpstr>
      <vt:lpstr>IBM Plex Sans SemiBold</vt:lpstr>
      <vt:lpstr>IBM Plex Sans Thin</vt:lpstr>
      <vt:lpstr>Cornerstone</vt:lpstr>
      <vt:lpstr>Cornerstone + Learning Concepts 2403</vt:lpstr>
      <vt:lpstr>Anpassad formgivning</vt:lpstr>
      <vt:lpstr>PowerPoint-presentation</vt:lpstr>
      <vt:lpstr>&lt;Kursens namn här&gt;</vt:lpstr>
      <vt:lpstr>Om mig</vt:lpstr>
      <vt:lpstr>Om Cornerstone</vt:lpstr>
      <vt:lpstr>Kursspecifik information</vt:lpstr>
      <vt:lpstr>Virtuellt - Glöm inte kameran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Linda Nellfors</dc:creator>
  <cp:lastModifiedBy>Jakob Gidlund</cp:lastModifiedBy>
  <cp:revision>2</cp:revision>
  <dcterms:created xsi:type="dcterms:W3CDTF">2020-02-14T09:31:43Z</dcterms:created>
  <dcterms:modified xsi:type="dcterms:W3CDTF">2025-07-01T10:24:33Z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0x010100CB8A292EA7D8E741BBBE3485BA9A8C12</vt:lpwstr>
  </property>
  <property fmtid="{D5CDD505-2E9C-101B-9397-08002B2CF9AE}" pid="3" name="MediaServiceImageTags">
    <vt:lpwstr/>
  </property>
</Properties>
</file>