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8" r:id="rId5"/>
    <p:sldMasterId id="2147483660" r:id="rId6"/>
  </p:sldMasterIdLst>
  <p:notesMasterIdLst>
    <p:notesMasterId r:id="rId13"/>
  </p:notesMasterIdLst>
  <p:sldIdLst>
    <p:sldId id="265" r:id="rId7"/>
    <p:sldId id="256" r:id="rId8"/>
    <p:sldId id="266" r:id="rId9"/>
    <p:sldId id="267" r:id="rId10"/>
    <p:sldId id="270" r:id="rId11"/>
    <p:sldId id="271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FB2"/>
    <a:srgbClr val="B39EFC"/>
    <a:srgbClr val="212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D2530-876C-4A65-811C-B42E3434B120}" v="3" dt="2025-07-01T09:18:37.9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032" autoAdjust="0"/>
  </p:normalViewPr>
  <p:slideViewPr>
    <p:cSldViewPr snapToGrid="0">
      <p:cViewPr varScale="1">
        <p:scale>
          <a:sx n="71" d="100"/>
          <a:sy n="71" d="100"/>
        </p:scale>
        <p:origin x="2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lf Dalgaard" userId="e2e64854-ac1a-41b7-80ab-95517fba3696" providerId="ADAL" clId="{A94D2530-876C-4A65-811C-B42E3434B120}"/>
    <pc:docChg chg="undo custSel delSld modSld">
      <pc:chgData name="Ulf Dalgaard" userId="e2e64854-ac1a-41b7-80ab-95517fba3696" providerId="ADAL" clId="{A94D2530-876C-4A65-811C-B42E3434B120}" dt="2025-07-01T09:18:37.932" v="339"/>
      <pc:docMkLst>
        <pc:docMk/>
      </pc:docMkLst>
      <pc:sldChg chg="modSp mod">
        <pc:chgData name="Ulf Dalgaard" userId="e2e64854-ac1a-41b7-80ab-95517fba3696" providerId="ADAL" clId="{A94D2530-876C-4A65-811C-B42E3434B120}" dt="2025-07-01T08:54:45.353" v="16" actId="20577"/>
        <pc:sldMkLst>
          <pc:docMk/>
          <pc:sldMk cId="4138021842" sldId="256"/>
        </pc:sldMkLst>
        <pc:spChg chg="mod">
          <ac:chgData name="Ulf Dalgaard" userId="e2e64854-ac1a-41b7-80ab-95517fba3696" providerId="ADAL" clId="{A94D2530-876C-4A65-811C-B42E3434B120}" dt="2025-07-01T08:54:45.353" v="16" actId="20577"/>
          <ac:spMkLst>
            <pc:docMk/>
            <pc:sldMk cId="4138021842" sldId="256"/>
            <ac:spMk id="4" creationId="{52DA3682-0D5D-42D1-A883-37D299816365}"/>
          </ac:spMkLst>
        </pc:spChg>
      </pc:sldChg>
      <pc:sldChg chg="modSp mod">
        <pc:chgData name="Ulf Dalgaard" userId="e2e64854-ac1a-41b7-80ab-95517fba3696" providerId="ADAL" clId="{A94D2530-876C-4A65-811C-B42E3434B120}" dt="2025-07-01T08:54:53.070" v="24" actId="20577"/>
        <pc:sldMkLst>
          <pc:docMk/>
          <pc:sldMk cId="163397156" sldId="266"/>
        </pc:sldMkLst>
        <pc:spChg chg="mod">
          <ac:chgData name="Ulf Dalgaard" userId="e2e64854-ac1a-41b7-80ab-95517fba3696" providerId="ADAL" clId="{A94D2530-876C-4A65-811C-B42E3434B120}" dt="2025-07-01T08:54:53.070" v="24" actId="20577"/>
          <ac:spMkLst>
            <pc:docMk/>
            <pc:sldMk cId="163397156" sldId="266"/>
            <ac:spMk id="2" creationId="{7B7F4B32-39FD-A805-1159-C83236E424A9}"/>
          </ac:spMkLst>
        </pc:spChg>
      </pc:sldChg>
      <pc:sldChg chg="addSp modSp mod">
        <pc:chgData name="Ulf Dalgaard" userId="e2e64854-ac1a-41b7-80ab-95517fba3696" providerId="ADAL" clId="{A94D2530-876C-4A65-811C-B42E3434B120}" dt="2025-07-01T09:18:37.932" v="339"/>
        <pc:sldMkLst>
          <pc:docMk/>
          <pc:sldMk cId="1426469490" sldId="267"/>
        </pc:sldMkLst>
        <pc:spChg chg="mod">
          <ac:chgData name="Ulf Dalgaard" userId="e2e64854-ac1a-41b7-80ab-95517fba3696" providerId="ADAL" clId="{A94D2530-876C-4A65-811C-B42E3434B120}" dt="2025-07-01T08:54:59.383" v="29" actId="20577"/>
          <ac:spMkLst>
            <pc:docMk/>
            <pc:sldMk cId="1426469490" sldId="267"/>
            <ac:spMk id="2" creationId="{A75B6799-5EAB-D33E-7985-73DEC844E37D}"/>
          </ac:spMkLst>
        </pc:spChg>
        <pc:spChg chg="mod">
          <ac:chgData name="Ulf Dalgaard" userId="e2e64854-ac1a-41b7-80ab-95517fba3696" providerId="ADAL" clId="{A94D2530-876C-4A65-811C-B42E3434B120}" dt="2025-07-01T09:18:35.869" v="338" actId="14100"/>
          <ac:spMkLst>
            <pc:docMk/>
            <pc:sldMk cId="1426469490" sldId="267"/>
            <ac:spMk id="3" creationId="{9E2FC24E-6C89-07F0-B4FD-D6BBDE088248}"/>
          </ac:spMkLst>
        </pc:spChg>
        <pc:picChg chg="add mod">
          <ac:chgData name="Ulf Dalgaard" userId="e2e64854-ac1a-41b7-80ab-95517fba3696" providerId="ADAL" clId="{A94D2530-876C-4A65-811C-B42E3434B120}" dt="2025-07-01T09:18:37.932" v="339"/>
          <ac:picMkLst>
            <pc:docMk/>
            <pc:sldMk cId="1426469490" sldId="267"/>
            <ac:picMk id="4" creationId="{AD31C9F9-394C-B360-1410-4D4778C04C25}"/>
          </ac:picMkLst>
        </pc:picChg>
      </pc:sldChg>
      <pc:sldChg chg="modSp del mod">
        <pc:chgData name="Ulf Dalgaard" userId="e2e64854-ac1a-41b7-80ab-95517fba3696" providerId="ADAL" clId="{A94D2530-876C-4A65-811C-B42E3434B120}" dt="2025-07-01T09:03:52.048" v="333" actId="2696"/>
        <pc:sldMkLst>
          <pc:docMk/>
          <pc:sldMk cId="1376294221" sldId="268"/>
        </pc:sldMkLst>
        <pc:spChg chg="mod">
          <ac:chgData name="Ulf Dalgaard" userId="e2e64854-ac1a-41b7-80ab-95517fba3696" providerId="ADAL" clId="{A94D2530-876C-4A65-811C-B42E3434B120}" dt="2025-07-01T09:03:37.165" v="332" actId="20577"/>
          <ac:spMkLst>
            <pc:docMk/>
            <pc:sldMk cId="1376294221" sldId="268"/>
            <ac:spMk id="3" creationId="{67AEAB0F-26EC-7676-5791-B3C7541D2908}"/>
          </ac:spMkLst>
        </pc:spChg>
      </pc:sldChg>
      <pc:sldChg chg="modSp mod modNotesTx">
        <pc:chgData name="Ulf Dalgaard" userId="e2e64854-ac1a-41b7-80ab-95517fba3696" providerId="ADAL" clId="{A94D2530-876C-4A65-811C-B42E3434B120}" dt="2025-07-01T08:58:17.804" v="95" actId="6549"/>
        <pc:sldMkLst>
          <pc:docMk/>
          <pc:sldMk cId="3299322683" sldId="270"/>
        </pc:sldMkLst>
        <pc:spChg chg="mod">
          <ac:chgData name="Ulf Dalgaard" userId="e2e64854-ac1a-41b7-80ab-95517fba3696" providerId="ADAL" clId="{A94D2530-876C-4A65-811C-B42E3434B120}" dt="2025-07-01T08:57:10.136" v="81" actId="6549"/>
          <ac:spMkLst>
            <pc:docMk/>
            <pc:sldMk cId="3299322683" sldId="270"/>
            <ac:spMk id="2" creationId="{DE10A604-63E5-A501-A991-79B1190E259C}"/>
          </ac:spMkLst>
        </pc:spChg>
      </pc:sldChg>
      <pc:sldChg chg="modSp mod">
        <pc:chgData name="Ulf Dalgaard" userId="e2e64854-ac1a-41b7-80ab-95517fba3696" providerId="ADAL" clId="{A94D2530-876C-4A65-811C-B42E3434B120}" dt="2025-07-01T09:05:13.950" v="337" actId="20577"/>
        <pc:sldMkLst>
          <pc:docMk/>
          <pc:sldMk cId="529449611" sldId="271"/>
        </pc:sldMkLst>
        <pc:spChg chg="mod">
          <ac:chgData name="Ulf Dalgaard" userId="e2e64854-ac1a-41b7-80ab-95517fba3696" providerId="ADAL" clId="{A94D2530-876C-4A65-811C-B42E3434B120}" dt="2025-07-01T09:05:13.950" v="337" actId="20577"/>
          <ac:spMkLst>
            <pc:docMk/>
            <pc:sldMk cId="529449611" sldId="271"/>
            <ac:spMk id="2" creationId="{51C88F2B-22EA-D7EC-8E7B-E874A0D5C6C3}"/>
          </ac:spMkLst>
        </pc:spChg>
        <pc:spChg chg="mod">
          <ac:chgData name="Ulf Dalgaard" userId="e2e64854-ac1a-41b7-80ab-95517fba3696" providerId="ADAL" clId="{A94D2530-876C-4A65-811C-B42E3434B120}" dt="2025-07-01T09:03:12.475" v="303" actId="20577"/>
          <ac:spMkLst>
            <pc:docMk/>
            <pc:sldMk cId="529449611" sldId="271"/>
            <ac:spMk id="3" creationId="{7ED36C41-8A2E-AC6F-2338-0C2C3083956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82D42-36C8-42A5-A5AA-1A946D0750C1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1E37F-058A-4CCA-8CED-FEB4685D5B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658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Be deltagarna att ha kameran påslagen.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Avsluta med att be deltagarna presentera sig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1E37F-058A-4CCA-8CED-FEB4685D5B2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Mention</a:t>
            </a:r>
            <a:r>
              <a:rPr lang="sv-SE" dirty="0"/>
              <a:t> t</a:t>
            </a:r>
            <a:r>
              <a:rPr lang="en-US" dirty="0" err="1"/>
              <a:t>hings</a:t>
            </a:r>
            <a:r>
              <a:rPr lang="en-US" dirty="0"/>
              <a:t> specific to this course, such as course materials, achievement badge, microlearning, lab environment…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1E37F-058A-4CCA-8CED-FEB4685D5B2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78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D577F57-CC54-6945-BAC2-E64D467DC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  <p:pic>
        <p:nvPicPr>
          <p:cNvPr id="2" name="Bildobjekt 1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36D02AC5-4E7B-3228-6D76-1E3E8056A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DC7E2BF-3245-10C0-16B8-931703345D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7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97C76D-226F-489C-9D17-EB233F32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7D61E6-0F59-40AF-A1F2-E4B7C495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978AF5-60C3-4D50-886D-A398B3871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564F86-BC58-4484-9FCD-B290FB23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03B39D-6229-4387-87E6-14A6497F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67EB9B-0019-487B-839F-1FCADB75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042115B-97D3-1143-86B8-25E6866B6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EEA6A8D-35F9-B7D8-4671-3CE3DD99D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7DD1D6-BF30-4929-923A-12493A56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CEB348-864E-4193-BA0D-221E72D50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B48CD93-0C7E-41D9-9DF6-37BEDD96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D3FD29-5909-4A8C-817C-B6805785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349E99F-9F8B-4825-849A-5261B706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6101309-1793-794A-85B7-0077672C7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r="-73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FEB241A-7E88-664D-977E-4E81E3EAB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3" name="Bildobjekt 2" descr="En bild som visar man, stående, inomhus, person&#10;&#10;Automatiskt genererad beskrivning">
            <a:extLst>
              <a:ext uri="{FF2B5EF4-FFF2-40B4-BE49-F238E27FC236}">
                <a16:creationId xmlns:a16="http://schemas.microsoft.com/office/drawing/2014/main" id="{89552E58-4459-211A-F6C3-BF2554AA3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7BF647E-2B31-1FC7-A924-DA7F636B39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D02486-94CE-4294-A8F1-8B1781E1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DDA7157-9AED-4501-94B4-ED6957633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7A5D8D-92A0-450B-8C94-3ABE6562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5BA6D4-8987-4AB3-8B86-28808038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2C3E9D-DD3A-491E-987F-2868E346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005CD40-E84C-D84E-841E-558A67B5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602A4AE-D2BC-0BE2-037B-DF2F1431F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96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BE78B94-4B6E-4F11-BF7E-62EBFB8BF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EFCA473-745A-4183-B837-8B3C12FE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22A77C-80B3-4000-B3E7-3890FFD0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63C66E-1246-4312-8059-D24422F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E3E063-4CE8-41B6-88D7-98140F35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3F99172-FA1C-AF46-A9E1-6E85C6A34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EA9D3D1-0FF1-7BD2-D5D5-DB785DDDC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6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D577F57-CC54-6945-BAC2-E64D467DC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  <p:pic>
        <p:nvPicPr>
          <p:cNvPr id="2" name="Bildobjekt 1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39F94E86-67BD-C20F-17F7-8C9B6257E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4D86F391-F3BC-2A14-241C-72E3D75A76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74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991A3EB1-57B4-40EF-95D6-995972EE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A404F0-26B7-4344-BE0D-B2B7E95D0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02F5B25-1D10-4B7A-9F16-4EA2CAD28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  <p:pic>
        <p:nvPicPr>
          <p:cNvPr id="7" name="Bildobjekt 6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B407690-63CA-A5B6-8284-3C6417CA9F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C35ABC7F-11ED-B6BC-6666-E05C434585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75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A2961-3025-4BE0-A441-C8F530F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7EBE1B-C25E-4DA5-9494-CC7206124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10BAAD-6EBA-4298-B3AA-861CCA5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24638F-3775-4189-9FC0-E652FC4E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ED8CD3-7FD8-48A0-9898-D976FE4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AE52B67-CC8D-B643-8D56-29D25CF91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CC03A7D-64F9-57D2-2147-09B9D68FB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0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E336586-3C12-40D1-9BF6-3C36903C95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25626"/>
            <a:ext cx="5181600" cy="34994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89704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B30FCC6-1010-1547-A2DE-6FDBAC94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84" y="1825625"/>
            <a:ext cx="5249115" cy="349941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42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F5DF64-7B22-4A4D-8A5A-EBA77E8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E7F9A7-D9FB-469C-B36D-700482892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1240D3-8957-4321-A7E0-AAB5A1549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Nivå 1</a:t>
            </a:r>
          </a:p>
          <a:p>
            <a:pPr lvl="1"/>
            <a:r>
              <a:rPr lang="sv-SE"/>
              <a:t>Nivå 2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88C900-D8D1-4366-861C-EE5FD49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58D516-146C-4455-8824-DFEF3D11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922B1-E4B9-4C2C-A2FF-878254F3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2D70107-9562-024D-BFA3-159FCD121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r="-94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BBE9F5-BBFA-E34B-9479-845D8712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5" name="Bildobjekt 4" descr="En bild som visar person, inomhus, kvinna, bord&#10;&#10;Automatiskt genererad beskrivning">
            <a:extLst>
              <a:ext uri="{FF2B5EF4-FFF2-40B4-BE49-F238E27FC236}">
                <a16:creationId xmlns:a16="http://schemas.microsoft.com/office/drawing/2014/main" id="{47102F44-15F4-545E-D28C-61C9C6F1E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6CC3F1-DAA6-4709-FB27-29CA1D3E7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1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991A3EB1-57B4-40EF-95D6-995972EE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A404F0-26B7-4344-BE0D-B2B7E95D0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02F5B25-1D10-4B7A-9F16-4EA2CAD28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  <p:pic>
        <p:nvPicPr>
          <p:cNvPr id="7" name="Bildobjekt 6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31307DC-86D4-A965-C41E-60B0789C7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2A4A58EE-D39B-725A-9914-232209675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3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B4BD76C-973E-E725-9D9E-9EC73DA8E0B9}"/>
              </a:ext>
            </a:extLst>
          </p:cNvPr>
          <p:cNvSpPr/>
          <p:nvPr/>
        </p:nvSpPr>
        <p:spPr>
          <a:xfrm>
            <a:off x="-10898" y="1"/>
            <a:ext cx="42085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E7F9A7-D9FB-469C-B36D-700482892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4218845"/>
            <a:ext cx="3708000" cy="124089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1240D3-8957-4321-A7E0-AAB5A1549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94037" y="2802753"/>
            <a:ext cx="6985432" cy="2868285"/>
          </a:xfrm>
        </p:spPr>
        <p:txBody>
          <a:bodyPr>
            <a:normAutofit/>
          </a:bodyPr>
          <a:lstStyle>
            <a:lvl1pPr marL="190500" indent="-190500">
              <a:buFont typeface="Arial" panose="020B0604020202020204" pitchFamily="34" charset="0"/>
              <a:buChar char="•"/>
              <a:defRPr sz="2000">
                <a:latin typeface="IBM Plex Sans Light" panose="020B0403050203000203" pitchFamily="34" charset="0"/>
              </a:defRPr>
            </a:lvl1pPr>
            <a:lvl2pPr>
              <a:defRPr sz="2000">
                <a:latin typeface="IBM Plex Sans Light" panose="020B0403050203000203" pitchFamily="34" charset="0"/>
              </a:defRPr>
            </a:lvl2pPr>
          </a:lstStyle>
          <a:p>
            <a:pPr lvl="0"/>
            <a:r>
              <a:rPr lang="sv-SE" dirty="0"/>
              <a:t>Nivå 1</a:t>
            </a:r>
          </a:p>
          <a:p>
            <a:pPr lvl="1"/>
            <a:r>
              <a:rPr lang="sv-SE" dirty="0"/>
              <a:t>Nivå 2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88C900-D8D1-4366-861C-EE5FD49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58D516-146C-4455-8824-DFEF3D11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922B1-E4B9-4C2C-A2FF-878254F3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2D70107-9562-024D-BFA3-159FCD121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14867" r="4147" b="18311"/>
          <a:stretch/>
        </p:blipFill>
        <p:spPr>
          <a:xfrm>
            <a:off x="-10898" y="-17275"/>
            <a:ext cx="4208400" cy="28032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F7F051F-2CD7-E8D7-13D8-8FD3051A7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924" y="6250561"/>
            <a:ext cx="1001752" cy="196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6F5DF64-7B22-4A4D-8A5A-EBA77E8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" y="3983896"/>
            <a:ext cx="3690000" cy="303212"/>
          </a:xfrm>
        </p:spPr>
        <p:txBody>
          <a:bodyPr anchor="b">
            <a:normAutofit/>
          </a:bodyPr>
          <a:lstStyle>
            <a:lvl1pPr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5878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t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9D3182-4D94-49E8-B0BC-8B851E08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627"/>
            <a:ext cx="10515600" cy="1500188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C74BB5-6F94-45D0-9D2F-5D7E2B262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26080"/>
            <a:ext cx="10515600" cy="671231"/>
          </a:xfrm>
        </p:spPr>
        <p:txBody>
          <a:bodyPr/>
          <a:lstStyle>
            <a:lvl1pPr marL="0" indent="0">
              <a:buNone/>
              <a:defRPr sz="2400">
                <a:solidFill>
                  <a:srgbClr val="212B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D5008F-F8CA-44D5-8864-636D930C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37F05-9556-4F19-8D86-4D77D261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C82433-0BE0-4D74-9023-60EA4A22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8452B55-1FD2-6440-860E-56F83C721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4C2D81A-B88A-D744-B936-4D1194AEA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Bildobjekt 10">
            <a:extLst>
              <a:ext uri="{FF2B5EF4-FFF2-40B4-BE49-F238E27FC236}">
                <a16:creationId xmlns:a16="http://schemas.microsoft.com/office/drawing/2014/main" id="{A12E9A92-D164-1742-B0AF-B9CF6268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AAEEE31-2AED-DB32-CE5E-E85C98C27BB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EC181FB-D1FF-39E6-5F79-7C35FB3CA8D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Bildobjekt 11">
            <a:extLst>
              <a:ext uri="{FF2B5EF4-FFF2-40B4-BE49-F238E27FC236}">
                <a16:creationId xmlns:a16="http://schemas.microsoft.com/office/drawing/2014/main" id="{C502B2D0-248F-F283-EB66-49C726F2FB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26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ACFDE469-F80C-DD44-957F-9946DE32A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7158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7D73F60-6FB9-47BB-88D5-E42E8B7C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535"/>
            <a:ext cx="6976462" cy="207071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B0A589-655B-49BE-9D5F-2434DF6B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3DD358-C9D6-4D70-B48B-23168626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6E7A12-77F9-4B39-AFDA-6BEA15B6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945A506-D32C-EB4F-A1F9-4E6A8020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  <p:pic>
        <p:nvPicPr>
          <p:cNvPr id="6" name="Bildobjekt 5" descr="En bild som visar person, man, mörk, håller&#10;&#10;Automatiskt genererad beskrivning">
            <a:extLst>
              <a:ext uri="{FF2B5EF4-FFF2-40B4-BE49-F238E27FC236}">
                <a16:creationId xmlns:a16="http://schemas.microsoft.com/office/drawing/2014/main" id="{C32D23A9-19D9-BB3F-6BA1-C4870EAE9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b="5743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B1EF6CA1-91FA-ED9E-2990-6AFBBF3E48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57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45FC7E0-788D-443C-ADB3-B36885B6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762063B-8C80-4F7F-BAED-C8D09408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52A459-8F68-4953-B6B7-E946093C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AB12D8-01F5-0044-A186-4681735BAA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600FC87-320C-F94E-B25D-36B10906C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5" b="13287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0305C9A-2C21-A944-A80D-5A13C654A647}"/>
              </a:ext>
            </a:extLst>
          </p:cNvPr>
          <p:cNvSpPr txBox="1"/>
          <p:nvPr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586A096C-7D72-3942-802B-9BD9DCA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061488B-207C-013B-5C62-0A47FCEEC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En bild som visar inomhus, tak, person, kvinna&#10;&#10;Automatiskt genererad beskrivning">
            <a:extLst>
              <a:ext uri="{FF2B5EF4-FFF2-40B4-BE49-F238E27FC236}">
                <a16:creationId xmlns:a16="http://schemas.microsoft.com/office/drawing/2014/main" id="{2449B86C-3A47-4995-E0EC-54E104381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 b="11159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EAD38D1E-DB5C-275D-E4E8-6E53777DE537}"/>
              </a:ext>
            </a:extLst>
          </p:cNvPr>
          <p:cNvSpPr txBox="1"/>
          <p:nvPr userDrawn="1"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0E1612B-9948-9B07-8A78-BB7E91590E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6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97C76D-226F-489C-9D17-EB233F32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7D61E6-0F59-40AF-A1F2-E4B7C495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978AF5-60C3-4D50-886D-A398B3871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564F86-BC58-4484-9FCD-B290FB23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03B39D-6229-4387-87E6-14A6497F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67EB9B-0019-487B-839F-1FCADB75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042115B-97D3-1143-86B8-25E6866B6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2E5B04E-0C47-DA2B-DF5F-7ED637D4A5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65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B48CD93-0C7E-41D9-9DF6-37BEDD96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D3FD29-5909-4A8C-817C-B6805785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349E99F-9F8B-4825-849A-5261B706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6101309-1793-794A-85B7-0077672C7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r="-73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FEB241A-7E88-664D-977E-4E81E3EAB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EA4E3427-0411-B765-8C78-845BF734AE55}"/>
              </a:ext>
            </a:extLst>
          </p:cNvPr>
          <p:cNvSpPr/>
          <p:nvPr/>
        </p:nvSpPr>
        <p:spPr>
          <a:xfrm>
            <a:off x="4949328" y="457198"/>
            <a:ext cx="4899521" cy="5411789"/>
          </a:xfrm>
          <a:prstGeom prst="rect">
            <a:avLst/>
          </a:prstGeom>
          <a:gradFill>
            <a:gsLst>
              <a:gs pos="50000">
                <a:srgbClr val="FFFFFF">
                  <a:alpha val="7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1DC4787-AD1A-8C2D-F7B4-5EA647DBD7EF}"/>
              </a:ext>
            </a:extLst>
          </p:cNvPr>
          <p:cNvSpPr/>
          <p:nvPr/>
        </p:nvSpPr>
        <p:spPr>
          <a:xfrm rot="5400000">
            <a:off x="7298800" y="-1996011"/>
            <a:ext cx="1600200" cy="6506619"/>
          </a:xfrm>
          <a:prstGeom prst="rect">
            <a:avLst/>
          </a:prstGeom>
          <a:gradFill>
            <a:gsLst>
              <a:gs pos="50000">
                <a:srgbClr val="FFFFFF">
                  <a:alpha val="7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9154E02-99A2-9E56-61C9-59140AD0E4FE}"/>
              </a:ext>
            </a:extLst>
          </p:cNvPr>
          <p:cNvSpPr/>
          <p:nvPr/>
        </p:nvSpPr>
        <p:spPr>
          <a:xfrm rot="16200000">
            <a:off x="7298801" y="1815578"/>
            <a:ext cx="1600200" cy="6506619"/>
          </a:xfrm>
          <a:prstGeom prst="rect">
            <a:avLst/>
          </a:prstGeom>
          <a:gradFill>
            <a:gsLst>
              <a:gs pos="50000">
                <a:srgbClr val="FFFFFF">
                  <a:alpha val="7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7DD1D6-BF30-4929-923A-12493A56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5066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CEB348-864E-4193-BA0D-221E72D50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5066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2" name="Bildobjekt 11" descr="En bild som visar man, stående, inomhus, person&#10;&#10;Automatiskt genererad beskrivning">
            <a:extLst>
              <a:ext uri="{FF2B5EF4-FFF2-40B4-BE49-F238E27FC236}">
                <a16:creationId xmlns:a16="http://schemas.microsoft.com/office/drawing/2014/main" id="{7160C477-395F-C203-42F2-C42577903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67AC7B8-71BF-F956-9312-BDFBDF8D74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9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D02486-94CE-4294-A8F1-8B1781E1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DDA7157-9AED-4501-94B4-ED6957633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7A5D8D-92A0-450B-8C94-3ABE6562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5BA6D4-8987-4AB3-8B86-28808038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2C3E9D-DD3A-491E-987F-2868E346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005CD40-E84C-D84E-841E-558A67B5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87108B4-783A-306D-A0A4-D0A23F730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83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BE78B94-4B6E-4F11-BF7E-62EBFB8BF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EFCA473-745A-4183-B837-8B3C12FE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22A77C-80B3-4000-B3E7-3890FFD0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63C66E-1246-4312-8059-D24422F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E3E063-4CE8-41B6-88D7-98140F35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3F99172-FA1C-AF46-A9E1-6E85C6A34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AC31C4D-1022-B4FF-5E20-459DBAA20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16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D577F57-CC54-6945-BAC2-E64D467DC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15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991A3EB1-57B4-40EF-95D6-995972EED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A404F0-26B7-4344-BE0D-B2B7E95D0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02F5B25-1D10-4B7A-9F16-4EA2CAD28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7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A2961-3025-4BE0-A441-C8F530F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7EBE1B-C25E-4DA5-9494-CC7206124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10BAAD-6EBA-4298-B3AA-861CCA5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24638F-3775-4189-9FC0-E652FC4E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ED8CD3-7FD8-48A0-9898-D976FE4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AE52B67-CC8D-B643-8D56-29D25CF91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38EE13F-D9C3-4E1C-F6FA-FCEB91EB1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34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A2961-3025-4BE0-A441-C8F530F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7EBE1B-C25E-4DA5-9494-CC7206124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10BAAD-6EBA-4298-B3AA-861CCA5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24638F-3775-4189-9FC0-E652FC4E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ED8CD3-7FD8-48A0-9898-D976FE4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AE52B67-CC8D-B643-8D56-29D25CF91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5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A2961-3025-4BE0-A441-C8F530F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7EBE1B-C25E-4DA5-9494-CC7206124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6350" cy="4351338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10BAAD-6EBA-4298-B3AA-861CCA5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24638F-3775-4189-9FC0-E652FC4E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ED8CD3-7FD8-48A0-9898-D976FE4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AE52B67-CC8D-B643-8D56-29D25CF91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9D17CBF5-7848-DE52-E04C-DC41831061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7452" y="1825625"/>
            <a:ext cx="5086348" cy="4351338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87755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 descr="En bild som visar inomhus, bord, dator, skrivbord&#10;&#10;Automatiskt genererad beskrivning">
            <a:extLst>
              <a:ext uri="{FF2B5EF4-FFF2-40B4-BE49-F238E27FC236}">
                <a16:creationId xmlns:a16="http://schemas.microsoft.com/office/drawing/2014/main" id="{5B30FCC6-1010-1547-A2DE-6FDBAC94E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83" y="1825625"/>
            <a:ext cx="5249117" cy="349941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25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F5DF64-7B22-4A4D-8A5A-EBA77E8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E7F9A7-D9FB-469C-B36D-700482892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1240D3-8957-4321-A7E0-AAB5A1549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Nivå 1</a:t>
            </a:r>
          </a:p>
          <a:p>
            <a:pPr lvl="1"/>
            <a:r>
              <a:rPr lang="sv-SE"/>
              <a:t>Nivå 2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88C900-D8D1-4366-861C-EE5FD49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58D516-146C-4455-8824-DFEF3D11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922B1-E4B9-4C2C-A2FF-878254F3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 descr="En bild som visar person, inomhus, kvinna, bord&#10;&#10;Automatiskt genererad beskrivning">
            <a:extLst>
              <a:ext uri="{FF2B5EF4-FFF2-40B4-BE49-F238E27FC236}">
                <a16:creationId xmlns:a16="http://schemas.microsoft.com/office/drawing/2014/main" id="{22D70107-9562-024D-BFA3-159FCD121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BBE9F5-BBFA-E34B-9479-845D871205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67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t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9D3182-4D94-49E8-B0BC-8B851E08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627"/>
            <a:ext cx="10515600" cy="1500188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C74BB5-6F94-45D0-9D2F-5D7E2B262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26080"/>
            <a:ext cx="10515600" cy="671231"/>
          </a:xfrm>
        </p:spPr>
        <p:txBody>
          <a:bodyPr/>
          <a:lstStyle>
            <a:lvl1pPr marL="0" indent="0">
              <a:buNone/>
              <a:defRPr sz="2400">
                <a:solidFill>
                  <a:srgbClr val="212B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D5008F-F8CA-44D5-8864-636D930C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37F05-9556-4F19-8D86-4D77D261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C82433-0BE0-4D74-9023-60EA4A22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8452B55-1FD2-6440-860E-56F83C7210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4C2D81A-B88A-D744-B936-4D1194AEADC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Bildobjekt 10">
            <a:extLst>
              <a:ext uri="{FF2B5EF4-FFF2-40B4-BE49-F238E27FC236}">
                <a16:creationId xmlns:a16="http://schemas.microsoft.com/office/drawing/2014/main" id="{A12E9A92-D164-1742-B0AF-B9CF62687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35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man, mörk, håller&#10;&#10;Automatiskt genererad beskrivning">
            <a:extLst>
              <a:ext uri="{FF2B5EF4-FFF2-40B4-BE49-F238E27FC236}">
                <a16:creationId xmlns:a16="http://schemas.microsoft.com/office/drawing/2014/main" id="{ACFDE469-F80C-DD44-957F-9946DE32A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b="5743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7D73F60-6FB9-47BB-88D5-E42E8B7C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535"/>
            <a:ext cx="6976462" cy="207071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B0A589-655B-49BE-9D5F-2434DF6B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3DD358-C9D6-4D70-B48B-23168626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6E7A12-77F9-4B39-AFDA-6BEA15B6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945A506-D32C-EB4F-A1F9-4E6A8020CE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3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45FC7E0-788D-443C-ADB3-B36885B6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762063B-8C80-4F7F-BAED-C8D09408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52A459-8F68-4953-B6B7-E946093C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AB12D8-01F5-0044-A186-4681735BAA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inomhus, tak, person, kvinna&#10;&#10;Automatiskt genererad beskrivning">
            <a:extLst>
              <a:ext uri="{FF2B5EF4-FFF2-40B4-BE49-F238E27FC236}">
                <a16:creationId xmlns:a16="http://schemas.microsoft.com/office/drawing/2014/main" id="{E600FC87-320C-F94E-B25D-36B10906C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 b="11159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0305C9A-2C21-A944-A80D-5A13C654A647}"/>
              </a:ext>
            </a:extLst>
          </p:cNvPr>
          <p:cNvSpPr txBox="1"/>
          <p:nvPr userDrawn="1"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586A096C-7D72-3942-802B-9BD9DCABF0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97C76D-226F-489C-9D17-EB233F32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7D61E6-0F59-40AF-A1F2-E4B7C495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978AF5-60C3-4D50-886D-A398B3871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564F86-BC58-4484-9FCD-B290FB23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03B39D-6229-4387-87E6-14A6497F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67EB9B-0019-487B-839F-1FCADB75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042115B-97D3-1143-86B8-25E6866B6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02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7DD1D6-BF30-4929-923A-12493A56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CEB348-864E-4193-BA0D-221E72D50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B48CD93-0C7E-41D9-9DF6-37BEDD96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D3FD29-5909-4A8C-817C-B6805785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349E99F-9F8B-4825-849A-5261B706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 descr="En bild som visar man, stående, inomhus, person&#10;&#10;Automatiskt genererad beskrivning">
            <a:extLst>
              <a:ext uri="{FF2B5EF4-FFF2-40B4-BE49-F238E27FC236}">
                <a16:creationId xmlns:a16="http://schemas.microsoft.com/office/drawing/2014/main" id="{A6101309-1793-794A-85B7-0077672C7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FEB241A-7E88-664D-977E-4E81E3EAB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05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D02486-94CE-4294-A8F1-8B1781E1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DDA7157-9AED-4501-94B4-ED6957633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7A5D8D-92A0-450B-8C94-3ABE6562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5BA6D4-8987-4AB3-8B86-28808038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2C3E9D-DD3A-491E-987F-2868E346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005CD40-E84C-D84E-841E-558A67B511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5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E336586-3C12-40D1-9BF6-3C36903C95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25626"/>
            <a:ext cx="5181600" cy="34994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49122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BE78B94-4B6E-4F11-BF7E-62EBFB8BF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EFCA473-745A-4183-B837-8B3C12FE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22A77C-80B3-4000-B3E7-3890FFD0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63C66E-1246-4312-8059-D24422F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E3E063-4CE8-41B6-88D7-98140F35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3F99172-FA1C-AF46-A9E1-6E85C6A34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3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B30FCC6-1010-1547-A2DE-6FDBAC94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84" y="1825625"/>
            <a:ext cx="5249115" cy="349941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F5DF64-7B22-4A4D-8A5A-EBA77E8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E7F9A7-D9FB-469C-B36D-700482892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1240D3-8957-4321-A7E0-AAB5A1549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Nivå 1</a:t>
            </a:r>
          </a:p>
          <a:p>
            <a:pPr lvl="1"/>
            <a:r>
              <a:rPr lang="sv-SE"/>
              <a:t>Nivå 2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88C900-D8D1-4366-861C-EE5FD49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58D516-146C-4455-8824-DFEF3D11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922B1-E4B9-4C2C-A2FF-878254F3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2D70107-9562-024D-BFA3-159FCD121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r="-94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BBE9F5-BBFA-E34B-9479-845D8712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5" name="Bildobjekt 4" descr="En bild som visar person, inomhus, kvinna, bord&#10;&#10;Automatiskt genererad beskrivning">
            <a:extLst>
              <a:ext uri="{FF2B5EF4-FFF2-40B4-BE49-F238E27FC236}">
                <a16:creationId xmlns:a16="http://schemas.microsoft.com/office/drawing/2014/main" id="{341872F9-E420-1385-2709-8121447AD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F2ED0E7-38FD-3C44-7195-ABF6A703B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8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t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9D3182-4D94-49E8-B0BC-8B851E08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627"/>
            <a:ext cx="10515600" cy="1500188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C74BB5-6F94-45D0-9D2F-5D7E2B262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26080"/>
            <a:ext cx="10515600" cy="671231"/>
          </a:xfrm>
        </p:spPr>
        <p:txBody>
          <a:bodyPr/>
          <a:lstStyle>
            <a:lvl1pPr marL="0" indent="0">
              <a:buNone/>
              <a:defRPr sz="2400">
                <a:solidFill>
                  <a:srgbClr val="212B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D5008F-F8CA-44D5-8864-636D930C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37F05-9556-4F19-8D86-4D77D261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C82433-0BE0-4D74-9023-60EA4A22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8452B55-1FD2-6440-860E-56F83C721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4C2D81A-B88A-D744-B936-4D1194AEA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Bildobjekt 10">
            <a:extLst>
              <a:ext uri="{FF2B5EF4-FFF2-40B4-BE49-F238E27FC236}">
                <a16:creationId xmlns:a16="http://schemas.microsoft.com/office/drawing/2014/main" id="{A12E9A92-D164-1742-B0AF-B9CF6268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1FB9D3E-7001-5AAE-C980-A92B27AB541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61DB5E6-75F3-A3A6-D7CC-33554809729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Bildobjekt 11">
            <a:extLst>
              <a:ext uri="{FF2B5EF4-FFF2-40B4-BE49-F238E27FC236}">
                <a16:creationId xmlns:a16="http://schemas.microsoft.com/office/drawing/2014/main" id="{27A9E284-D2C0-7163-8BF3-B5A420645A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4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ACFDE469-F80C-DD44-957F-9946DE32A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7158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7D73F60-6FB9-47BB-88D5-E42E8B7C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535"/>
            <a:ext cx="6976462" cy="207071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B0A589-655B-49BE-9D5F-2434DF6B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3DD358-C9D6-4D70-B48B-23168626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6E7A12-77F9-4B39-AFDA-6BEA15B6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945A506-D32C-EB4F-A1F9-4E6A8020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  <p:pic>
        <p:nvPicPr>
          <p:cNvPr id="6" name="Bildobjekt 5" descr="En bild som visar person, man, mörk, håller&#10;&#10;Automatiskt genererad beskrivning">
            <a:extLst>
              <a:ext uri="{FF2B5EF4-FFF2-40B4-BE49-F238E27FC236}">
                <a16:creationId xmlns:a16="http://schemas.microsoft.com/office/drawing/2014/main" id="{352F2D56-E887-D18D-806C-5D1F70413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b="5743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C046DECB-3BB5-9DFF-A3C3-AD09EE442D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6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45FC7E0-788D-443C-ADB3-B36885B6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762063B-8C80-4F7F-BAED-C8D09408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52A459-8F68-4953-B6B7-E946093C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AB12D8-01F5-0044-A186-4681735BAA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600FC87-320C-F94E-B25D-36B10906C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5" b="13287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0305C9A-2C21-A944-A80D-5A13C654A647}"/>
              </a:ext>
            </a:extLst>
          </p:cNvPr>
          <p:cNvSpPr txBox="1"/>
          <p:nvPr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586A096C-7D72-3942-802B-9BD9DCA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31EA631-E7B9-B275-515F-E390B323D2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En bild som visar inomhus, tak, person, kvinna&#10;&#10;Automatiskt genererad beskrivning">
            <a:extLst>
              <a:ext uri="{FF2B5EF4-FFF2-40B4-BE49-F238E27FC236}">
                <a16:creationId xmlns:a16="http://schemas.microsoft.com/office/drawing/2014/main" id="{4D972FC7-1119-5A02-EFA1-B21E87F1A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 b="11159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5A190F31-7D8B-DB16-306B-694C1088D588}"/>
              </a:ext>
            </a:extLst>
          </p:cNvPr>
          <p:cNvSpPr txBox="1"/>
          <p:nvPr userDrawn="1"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0CAD1AB9-B2AB-C8BD-C7DC-A969B6372B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1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C263574-F3AC-44AA-AE6A-0F22BA6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F0942E-E982-4A76-8F5B-FF2F7CFB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D88A9B-2764-4152-8733-D6183808F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C6AFA7-F7AE-497D-ACA2-0C6ABF745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90948C-8963-4CD8-851E-30B96831B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64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12B8C"/>
          </a:solidFill>
          <a:latin typeface="IBM Plex Sans Light" panose="020B04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C263574-F3AC-44AA-AE6A-0F22BA6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F0942E-E982-4A76-8F5B-FF2F7CFB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D88A9B-2764-4152-8733-D6183808F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C6AFA7-F7AE-497D-ACA2-0C6ABF745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90948C-8963-4CD8-851E-30B96831B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344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12B8C"/>
          </a:solidFill>
          <a:latin typeface="IBM Plex Sans Light" panose="020B04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C263574-F3AC-44AA-AE6A-0F22BA6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F0942E-E982-4A76-8F5B-FF2F7CFB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D88A9B-2764-4152-8733-D6183808F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C6AFA7-F7AE-497D-ACA2-0C6ABF745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90948C-8963-4CD8-851E-30B96831B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664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3" r:id="rId4"/>
    <p:sldLayoutId id="2147483664" r:id="rId5"/>
    <p:sldLayoutId id="2147483665" r:id="rId6"/>
    <p:sldLayoutId id="214748366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12B8C"/>
          </a:solidFill>
          <a:latin typeface="IBM Plex Sans SemiBold" panose="020B07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86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2DA3682-0D5D-42D1-A883-37D299816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&lt;Course </a:t>
            </a:r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&gt;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B39977E0-C7DD-41C5-AE73-277B349FE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802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F4B32-39FD-A805-1159-C83236E4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me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31C1AA-9096-7135-331C-1AB3814BD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…</a:t>
            </a:r>
          </a:p>
          <a:p>
            <a:r>
              <a:rPr lang="sv-SE" dirty="0"/>
              <a:t>…</a:t>
            </a:r>
          </a:p>
          <a:p>
            <a:r>
              <a:rPr lang="sv-SE" dirty="0"/>
              <a:t>…</a:t>
            </a:r>
          </a:p>
          <a:p>
            <a:r>
              <a:rPr lang="sv-S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339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4509C-D5BC-D276-4F7F-3DAD3CBD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5B6799-5EAB-D33E-7985-73DEC844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About</a:t>
            </a:r>
            <a:r>
              <a:rPr lang="sv-SE" dirty="0"/>
              <a:t> Cornerstone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2FC24E-6C89-07F0-B4FD-D6BBDE088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57452" cy="4351338"/>
          </a:xfrm>
        </p:spPr>
        <p:txBody>
          <a:bodyPr/>
          <a:lstStyle/>
          <a:p>
            <a:r>
              <a:rPr lang="sv-SE" dirty="0" err="1"/>
              <a:t>Founded</a:t>
            </a:r>
            <a:r>
              <a:rPr lang="sv-SE" dirty="0"/>
              <a:t> in 1993</a:t>
            </a:r>
          </a:p>
          <a:p>
            <a:r>
              <a:rPr lang="en-US" dirty="0"/>
              <a:t>Over 10,000 participants each year, in these areas</a:t>
            </a:r>
            <a:r>
              <a:rPr lang="sv-SE" dirty="0"/>
              <a:t>:</a:t>
            </a:r>
          </a:p>
          <a:p>
            <a:pPr lvl="1"/>
            <a:r>
              <a:rPr lang="en-US" dirty="0"/>
              <a:t>Advanced IT</a:t>
            </a:r>
          </a:p>
          <a:p>
            <a:pPr lvl="1"/>
            <a:r>
              <a:rPr lang="en-US" dirty="0"/>
              <a:t>Productivity tools</a:t>
            </a:r>
          </a:p>
          <a:p>
            <a:pPr lvl="1"/>
            <a:r>
              <a:rPr lang="en-US" dirty="0"/>
              <a:t>Leadership and management</a:t>
            </a:r>
            <a:endParaRPr lang="sv-S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31C9F9-394C-B360-1410-4D4778C04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8" r="1721"/>
          <a:stretch>
            <a:fillRect/>
          </a:stretch>
        </p:blipFill>
        <p:spPr bwMode="auto">
          <a:xfrm>
            <a:off x="6960021" y="681037"/>
            <a:ext cx="5231979" cy="55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6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5F1D-3C8C-6EE7-A032-D9027505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10A604-63E5-A501-A991-79B1190E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Course-</a:t>
            </a:r>
            <a:r>
              <a:rPr lang="sv-SE" dirty="0" err="1"/>
              <a:t>specific</a:t>
            </a:r>
            <a:r>
              <a:rPr lang="sv-SE" dirty="0"/>
              <a:t> information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E88028-0AFF-E98C-7EDA-74C371D3C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932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C88F2B-22EA-D7EC-8E7B-E874A0D5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Virtual</a:t>
            </a:r>
            <a:r>
              <a:rPr lang="sv-SE" dirty="0"/>
              <a:t> - </a:t>
            </a:r>
            <a:r>
              <a:rPr lang="sv-SE" dirty="0" err="1"/>
              <a:t>Don’t</a:t>
            </a:r>
            <a:r>
              <a:rPr lang="sv-SE" dirty="0"/>
              <a:t> </a:t>
            </a:r>
            <a:r>
              <a:rPr lang="sv-SE" dirty="0" err="1"/>
              <a:t>forget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camera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D36C41-8A2E-AC6F-2338-0C2C30839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952" y="1561128"/>
            <a:ext cx="6456848" cy="5032375"/>
          </a:xfrm>
        </p:spPr>
        <p:txBody>
          <a:bodyPr>
            <a:normAutofit fontScale="85000" lnSpcReduction="20000"/>
          </a:bodyPr>
          <a:lstStyle/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🎯 	</a:t>
            </a:r>
            <a:r>
              <a:rPr lang="sv-SE" sz="3500" dirty="0" err="1"/>
              <a:t>Better</a:t>
            </a:r>
            <a:r>
              <a:rPr lang="sv-SE" sz="3500" dirty="0"/>
              <a:t> focus</a:t>
            </a:r>
          </a:p>
          <a:p>
            <a:pPr marL="717550" indent="-717550">
              <a:buNone/>
            </a:pPr>
            <a:r>
              <a:rPr lang="sv-SE" sz="2200" dirty="0"/>
              <a:t>	You </a:t>
            </a:r>
            <a:r>
              <a:rPr lang="sv-SE" sz="2200" dirty="0" err="1"/>
              <a:t>stay</a:t>
            </a:r>
            <a:r>
              <a:rPr lang="sv-SE" sz="2200" dirty="0"/>
              <a:t> </a:t>
            </a:r>
            <a:r>
              <a:rPr lang="sv-SE" sz="2200" dirty="0" err="1"/>
              <a:t>more</a:t>
            </a:r>
            <a:r>
              <a:rPr lang="sv-SE" sz="2200" dirty="0"/>
              <a:t> </a:t>
            </a:r>
            <a:r>
              <a:rPr lang="sv-SE" sz="2200" dirty="0" err="1"/>
              <a:t>engaged</a:t>
            </a:r>
            <a:endParaRPr lang="sv-SE" sz="2200" dirty="0"/>
          </a:p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🧠	</a:t>
            </a:r>
            <a:r>
              <a:rPr lang="sv-SE" sz="3500" dirty="0" err="1"/>
              <a:t>More</a:t>
            </a:r>
            <a:r>
              <a:rPr lang="sv-SE" sz="3500" dirty="0"/>
              <a:t> </a:t>
            </a:r>
            <a:r>
              <a:rPr lang="sv-SE" sz="3500" dirty="0" err="1"/>
              <a:t>effective</a:t>
            </a:r>
            <a:r>
              <a:rPr lang="sv-SE" sz="3500" dirty="0"/>
              <a:t> learning</a:t>
            </a:r>
          </a:p>
          <a:p>
            <a:pPr marL="717550" indent="-717550">
              <a:buNone/>
            </a:pPr>
            <a:r>
              <a:rPr lang="sv-SE" sz="2200" dirty="0"/>
              <a:t>	</a:t>
            </a:r>
            <a:r>
              <a:rPr lang="en-US" sz="2200" dirty="0"/>
              <a:t>Easier to ask questions and keep up</a:t>
            </a:r>
            <a:endParaRPr lang="sv-SE" sz="2200" dirty="0"/>
          </a:p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👥	</a:t>
            </a:r>
            <a:r>
              <a:rPr lang="sv-SE" sz="3500" dirty="0" err="1"/>
              <a:t>Stronger</a:t>
            </a:r>
            <a:r>
              <a:rPr lang="sv-SE" sz="3500" dirty="0"/>
              <a:t> </a:t>
            </a:r>
            <a:r>
              <a:rPr lang="sv-SE" sz="3500" dirty="0" err="1"/>
              <a:t>collaboration</a:t>
            </a:r>
            <a:endParaRPr lang="sv-SE" sz="3500" dirty="0"/>
          </a:p>
          <a:p>
            <a:pPr marL="717550" indent="-717550">
              <a:buNone/>
            </a:pPr>
            <a:r>
              <a:rPr lang="sv-SE" sz="2200" dirty="0"/>
              <a:t>	</a:t>
            </a:r>
            <a:r>
              <a:rPr lang="en-US" sz="2200" dirty="0"/>
              <a:t>Easier to connect with others</a:t>
            </a:r>
            <a:endParaRPr lang="sv-SE" sz="2200" dirty="0"/>
          </a:p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👨‍🏫	Faster feedback</a:t>
            </a:r>
          </a:p>
          <a:p>
            <a:pPr marL="717550" indent="-717550">
              <a:buNone/>
            </a:pPr>
            <a:r>
              <a:rPr lang="sv-SE" sz="2200" dirty="0"/>
              <a:t>	</a:t>
            </a:r>
            <a:r>
              <a:rPr lang="en-US" sz="2200" dirty="0"/>
              <a:t>The teacher can see if you're keeping up or need help</a:t>
            </a:r>
            <a:endParaRPr lang="sv-SE" sz="2200" dirty="0"/>
          </a:p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📚	</a:t>
            </a:r>
            <a:r>
              <a:rPr lang="sv-SE" sz="3500" dirty="0" err="1"/>
              <a:t>Higher</a:t>
            </a:r>
            <a:r>
              <a:rPr lang="sv-SE" sz="3500" dirty="0"/>
              <a:t> learning </a:t>
            </a:r>
            <a:r>
              <a:rPr lang="sv-SE" sz="3500" dirty="0" err="1"/>
              <a:t>quality</a:t>
            </a:r>
            <a:endParaRPr lang="sv-SE" sz="3500" dirty="0"/>
          </a:p>
          <a:p>
            <a:pPr marL="717550" indent="-717550">
              <a:buNone/>
            </a:pPr>
            <a:r>
              <a:rPr lang="sv-SE" sz="2200" dirty="0"/>
              <a:t>	</a:t>
            </a:r>
            <a:r>
              <a:rPr lang="en-US" sz="2200" dirty="0"/>
              <a:t>Everyone contributes to a better experience</a:t>
            </a:r>
            <a:endParaRPr lang="sv-SE" sz="19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34AB77D-AE9B-6EC5-B9CF-51AFF581BF99}"/>
              </a:ext>
            </a:extLst>
          </p:cNvPr>
          <p:cNvSpPr txBox="1"/>
          <p:nvPr/>
        </p:nvSpPr>
        <p:spPr>
          <a:xfrm rot="1022590">
            <a:off x="827790" y="1731981"/>
            <a:ext cx="368782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9900" dirty="0"/>
              <a:t>📸</a:t>
            </a:r>
          </a:p>
        </p:txBody>
      </p:sp>
    </p:spTree>
    <p:extLst>
      <p:ext uri="{BB962C8B-B14F-4D97-AF65-F5344CB8AC3E}">
        <p14:creationId xmlns:p14="http://schemas.microsoft.com/office/powerpoint/2010/main" val="529449611"/>
      </p:ext>
    </p:extLst>
  </p:cSld>
  <p:clrMapOvr>
    <a:masterClrMapping/>
  </p:clrMapOvr>
</p:sld>
</file>

<file path=ppt/theme/theme1.xml><?xml version="1.0" encoding="utf-8"?>
<a:theme xmlns:a="http://schemas.openxmlformats.org/drawingml/2006/main" name="Cornerstone">
  <a:themeElements>
    <a:clrScheme name="Cornerstone">
      <a:dk1>
        <a:srgbClr val="000000"/>
      </a:dk1>
      <a:lt1>
        <a:srgbClr val="FFFFFF"/>
      </a:lt1>
      <a:dk2>
        <a:srgbClr val="2B338D"/>
      </a:dk2>
      <a:lt2>
        <a:srgbClr val="E7E6E6"/>
      </a:lt2>
      <a:accent1>
        <a:srgbClr val="2B338D"/>
      </a:accent1>
      <a:accent2>
        <a:srgbClr val="7AF0DD"/>
      </a:accent2>
      <a:accent3>
        <a:srgbClr val="973B90"/>
      </a:accent3>
      <a:accent4>
        <a:srgbClr val="EA82B3"/>
      </a:accent4>
      <a:accent5>
        <a:srgbClr val="D3A76C"/>
      </a:accent5>
      <a:accent6>
        <a:srgbClr val="FFA346"/>
      </a:accent6>
      <a:hlink>
        <a:srgbClr val="72C3B5"/>
      </a:hlink>
      <a:folHlink>
        <a:srgbClr val="953A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rstone" id="{89A511C8-C692-4DCE-9736-27C952B031B9}" vid="{A6ADCD23-3D0A-489B-BD4E-5E2A0FEF3804}"/>
    </a:ext>
  </a:extLst>
</a:theme>
</file>

<file path=ppt/theme/theme2.xml><?xml version="1.0" encoding="utf-8"?>
<a:theme xmlns:a="http://schemas.openxmlformats.org/drawingml/2006/main" name="Cornerstone + Learning Concepts 2403">
  <a:themeElements>
    <a:clrScheme name="Cornerstone">
      <a:dk1>
        <a:srgbClr val="000000"/>
      </a:dk1>
      <a:lt1>
        <a:srgbClr val="FFFFFF"/>
      </a:lt1>
      <a:dk2>
        <a:srgbClr val="2B338D"/>
      </a:dk2>
      <a:lt2>
        <a:srgbClr val="E7E6E6"/>
      </a:lt2>
      <a:accent1>
        <a:srgbClr val="2B338D"/>
      </a:accent1>
      <a:accent2>
        <a:srgbClr val="7AF0DD"/>
      </a:accent2>
      <a:accent3>
        <a:srgbClr val="973B90"/>
      </a:accent3>
      <a:accent4>
        <a:srgbClr val="EA82B3"/>
      </a:accent4>
      <a:accent5>
        <a:srgbClr val="D3A76C"/>
      </a:accent5>
      <a:accent6>
        <a:srgbClr val="FFA346"/>
      </a:accent6>
      <a:hlink>
        <a:srgbClr val="2B338D"/>
      </a:hlink>
      <a:folHlink>
        <a:srgbClr val="2B338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rstone + Learning Concepts 2403" id="{3C117479-9E0E-49D9-AA67-46B8B77A393B}" vid="{F198EB82-6C00-43DE-A6CC-8FD20D1234A7}"/>
    </a:ext>
  </a:extLst>
</a:theme>
</file>

<file path=ppt/theme/theme3.xml><?xml version="1.0" encoding="utf-8"?>
<a:theme xmlns:a="http://schemas.openxmlformats.org/drawingml/2006/main" name="Anpassad formgivning">
  <a:themeElements>
    <a:clrScheme name="Cornerstone 2">
      <a:dk1>
        <a:srgbClr val="000000"/>
      </a:dk1>
      <a:lt1>
        <a:srgbClr val="FFFFFF"/>
      </a:lt1>
      <a:dk2>
        <a:srgbClr val="2B338D"/>
      </a:dk2>
      <a:lt2>
        <a:srgbClr val="E7E6E6"/>
      </a:lt2>
      <a:accent1>
        <a:srgbClr val="2B338D"/>
      </a:accent1>
      <a:accent2>
        <a:srgbClr val="72C3B5"/>
      </a:accent2>
      <a:accent3>
        <a:srgbClr val="953A8F"/>
      </a:accent3>
      <a:accent4>
        <a:srgbClr val="E97FB1"/>
      </a:accent4>
      <a:accent5>
        <a:srgbClr val="D2A76B"/>
      </a:accent5>
      <a:accent6>
        <a:srgbClr val="494A45"/>
      </a:accent6>
      <a:hlink>
        <a:srgbClr val="72C3B5"/>
      </a:hlink>
      <a:folHlink>
        <a:srgbClr val="953A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rstone-ppt-mall.pptx" id="{44260602-4950-F340-9F01-09E6DE297A18}" vid="{A0D68314-B34E-5B4C-B302-E0F57BF83BF7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8A292EA7D8E741BBBE3485BA9A8C12" ma:contentTypeVersion="17" ma:contentTypeDescription="Skapa ett nytt dokument." ma:contentTypeScope="" ma:versionID="b0d1876e5f6a5420a9b809c43e3e6f8f">
  <xsd:schema xmlns:xsd="http://www.w3.org/2001/XMLSchema" xmlns:xs="http://www.w3.org/2001/XMLSchema" xmlns:p="http://schemas.microsoft.com/office/2006/metadata/properties" xmlns:ns2="4eba84e2-597b-42c2-a643-b154f122be35" xmlns:ns3="3945ce7f-4270-491f-a744-b073d2e697d2" targetNamespace="http://schemas.microsoft.com/office/2006/metadata/properties" ma:root="true" ma:fieldsID="7913d8d6b7e11d1f9f37a8eff975cdf1" ns2:_="" ns3:_="">
    <xsd:import namespace="4eba84e2-597b-42c2-a643-b154f122be35"/>
    <xsd:import namespace="3945ce7f-4270-491f-a744-b073d2e697d2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ba84e2-597b-42c2-a643-b154f122be35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780819ef-72a5-49b2-b21c-be785698d9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5ce7f-4270-491f-a744-b073d2e697d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08378d-4efd-49ec-aa81-519a94a23fdf}" ma:internalName="TaxCatchAll" ma:showField="CatchAllData" ma:web="3945ce7f-4270-491f-a744-b073d2e697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ba84e2-597b-42c2-a643-b154f122be35">
      <Terms xmlns="http://schemas.microsoft.com/office/infopath/2007/PartnerControls"/>
    </lcf76f155ced4ddcb4097134ff3c332f>
    <MigrationWizId xmlns="4eba84e2-597b-42c2-a643-b154f122be35" xsi:nil="true"/>
    <TaxCatchAll xmlns="3945ce7f-4270-491f-a744-b073d2e697d2" xsi:nil="true"/>
    <MigrationWizIdSecurityGroups xmlns="4eba84e2-597b-42c2-a643-b154f122be35" xsi:nil="true"/>
    <MigrationWizIdPermissionLevels xmlns="4eba84e2-597b-42c2-a643-b154f122be35" xsi:nil="true"/>
    <MigrationWizIdPermissions xmlns="4eba84e2-597b-42c2-a643-b154f122be35" xsi:nil="true"/>
    <MigrationWizIdDocumentLibraryPermissions xmlns="4eba84e2-597b-42c2-a643-b154f122be35" xsi:nil="true"/>
  </documentManagement>
</p:properties>
</file>

<file path=customXml/itemProps1.xml><?xml version="1.0" encoding="utf-8"?>
<ds:datastoreItem xmlns:ds="http://schemas.openxmlformats.org/officeDocument/2006/customXml" ds:itemID="{E5A5E6C3-CA60-4470-9DFD-1564D86059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47B6F1-EDAE-45C0-996C-A12A2F565A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ba84e2-597b-42c2-a643-b154f122be35"/>
    <ds:schemaRef ds:uri="3945ce7f-4270-491f-a744-b073d2e697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22D6-471E-4EB3-A587-A84F5920B173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4eba84e2-597b-42c2-a643-b154f122be35"/>
    <ds:schemaRef ds:uri="http://www.w3.org/XML/1998/namespace"/>
    <ds:schemaRef ds:uri="3945ce7f-4270-491f-a744-b073d2e697d2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95399b48-5a41-4700-9341-d5ece5eaa1ac}" enabled="0" method="" siteId="{95399b48-5a41-4700-9341-d5ece5eaa1a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140</Words>
  <Application>Microsoft Office PowerPoint</Application>
  <PresentationFormat>Bredbild</PresentationFormat>
  <Paragraphs>31</Paragraphs>
  <Slides>6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6</vt:i4>
      </vt:variant>
    </vt:vector>
  </HeadingPairs>
  <TitlesOfParts>
    <vt:vector size="16" baseType="lpstr">
      <vt:lpstr>Aptos</vt:lpstr>
      <vt:lpstr>Arial</vt:lpstr>
      <vt:lpstr>Calibri</vt:lpstr>
      <vt:lpstr>IBM Plex Sans</vt:lpstr>
      <vt:lpstr>IBM Plex Sans Light</vt:lpstr>
      <vt:lpstr>IBM Plex Sans SemiBold</vt:lpstr>
      <vt:lpstr>IBM Plex Sans Thin</vt:lpstr>
      <vt:lpstr>Cornerstone</vt:lpstr>
      <vt:lpstr>Cornerstone + Learning Concepts 2403</vt:lpstr>
      <vt:lpstr>Anpassad formgivning</vt:lpstr>
      <vt:lpstr>PowerPoint-presentation</vt:lpstr>
      <vt:lpstr>&lt;Course title here&gt;</vt:lpstr>
      <vt:lpstr>About me</vt:lpstr>
      <vt:lpstr>About Cornerstone</vt:lpstr>
      <vt:lpstr>Course-specific information</vt:lpstr>
      <vt:lpstr>Virtual - Don’t forget your camera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Linda Nellfors</dc:creator>
  <cp:lastModifiedBy>Ulf Dalgaard</cp:lastModifiedBy>
  <cp:revision>3</cp:revision>
  <dcterms:created xsi:type="dcterms:W3CDTF">2020-02-14T09:31:43Z</dcterms:created>
  <dcterms:modified xsi:type="dcterms:W3CDTF">2025-07-01T09:18:44Z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0x010100CB8A292EA7D8E741BBBE3485BA9A8C12</vt:lpwstr>
  </property>
  <property fmtid="{D5CDD505-2E9C-101B-9397-08002B2CF9AE}" pid="3" name="MediaServiceImageTags">
    <vt:lpwstr/>
  </property>
</Properties>
</file>