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sv-S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1" autoAdjust="0"/>
    <p:restoredTop sz="94664" autoAdjust="0"/>
  </p:normalViewPr>
  <p:slideViewPr>
    <p:cSldViewPr>
      <p:cViewPr varScale="1">
        <p:scale>
          <a:sx n="46" d="100"/>
          <a:sy n="46" d="100"/>
        </p:scale>
        <p:origin x="-114" y="-9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9E2B3-B822-4770-82B6-549E7A0ABF9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0ABEB-0B94-4406-B242-FA5F5C58AF6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9F7C9-9BB8-4179-B8D7-ADF32F9248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D276C-418E-4EF8-B4E7-63C31F3C449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274C9A-E5AA-4F15-9CC5-08C7093E451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99BCB-BB17-4778-B796-AA36257A809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64075-6F3E-4CB6-BAD9-485AA81F8F7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9D614-9F47-4C10-B8A3-769B2052EC3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29ED1-AC75-48A7-8BA3-E8EBEEBFC24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3C7DA-258B-4263-8B69-112C7F0D366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C0B7A-441A-4B88-B0AF-ECB23CB09CC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bakgrundsrubriken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defTabSz="762000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>
              <a:defRPr sz="1400"/>
            </a:lvl1pPr>
          </a:lstStyle>
          <a:p>
            <a:fld id="{9BFC06A6-DF5F-4161-81BD-2C9935561F82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Restaurang SMAK erbjuder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>
              <a:lnSpc>
                <a:spcPct val="80000"/>
              </a:lnSpc>
              <a:buNone/>
            </a:pPr>
            <a:r>
              <a:rPr lang="sv-SE" sz="2800" b="1" dirty="0">
                <a:latin typeface="Arial" charset="0"/>
              </a:rPr>
              <a:t>Lantkök</a:t>
            </a:r>
            <a:br>
              <a:rPr lang="sv-SE" sz="2800" b="1" dirty="0">
                <a:latin typeface="Arial" charset="0"/>
              </a:rPr>
            </a:br>
            <a:r>
              <a:rPr lang="sv-SE" sz="2400" dirty="0" smtClean="0">
                <a:latin typeface="Arial" charset="0"/>
              </a:rPr>
              <a:t>Internationell och </a:t>
            </a:r>
            <a:r>
              <a:rPr lang="sv-SE" sz="2400" dirty="0">
                <a:latin typeface="Arial" charset="0"/>
              </a:rPr>
              <a:t>svensk </a:t>
            </a:r>
            <a:r>
              <a:rPr lang="sv-SE" sz="2400" dirty="0" smtClean="0">
                <a:latin typeface="Arial" charset="0"/>
              </a:rPr>
              <a:t>husmanskost</a:t>
            </a:r>
            <a:endParaRPr lang="sv-SE" sz="2400" dirty="0">
              <a:latin typeface="Arial" charset="0"/>
            </a:endParaRPr>
          </a:p>
          <a:p>
            <a:pPr marL="0">
              <a:lnSpc>
                <a:spcPct val="80000"/>
              </a:lnSpc>
              <a:buNone/>
            </a:pPr>
            <a:r>
              <a:rPr lang="sv-SE" sz="2800" b="1" dirty="0">
                <a:latin typeface="Arial" charset="0"/>
              </a:rPr>
              <a:t>Moderna köket</a:t>
            </a:r>
            <a:r>
              <a:rPr lang="sv-SE" sz="2800" dirty="0">
                <a:latin typeface="Arial" charset="0"/>
              </a:rPr>
              <a:t/>
            </a:r>
            <a:br>
              <a:rPr lang="sv-SE" sz="2800" dirty="0">
                <a:latin typeface="Arial" charset="0"/>
              </a:rPr>
            </a:br>
            <a:r>
              <a:rPr lang="sv-SE" sz="2000" dirty="0">
                <a:latin typeface="Arial" charset="0"/>
              </a:rPr>
              <a:t>Ren</a:t>
            </a:r>
            <a:r>
              <a:rPr lang="sv-SE" sz="2400" dirty="0" smtClean="0">
                <a:latin typeface="Arial" charset="0"/>
              </a:rPr>
              <a:t>a smaker med råvaran i fokus</a:t>
            </a:r>
          </a:p>
          <a:p>
            <a:pPr marL="0">
              <a:lnSpc>
                <a:spcPct val="80000"/>
              </a:lnSpc>
              <a:buNone/>
            </a:pPr>
            <a:r>
              <a:rPr lang="sv-SE" sz="2800" b="1" dirty="0">
                <a:latin typeface="Arial" charset="0"/>
              </a:rPr>
              <a:t>Pasta/nudlar</a:t>
            </a:r>
            <a:r>
              <a:rPr lang="sv-SE" sz="2800" dirty="0">
                <a:latin typeface="Arial" charset="0"/>
              </a:rPr>
              <a:t/>
            </a:r>
            <a:br>
              <a:rPr lang="sv-SE" sz="2800" dirty="0">
                <a:latin typeface="Arial" charset="0"/>
              </a:rPr>
            </a:br>
            <a:r>
              <a:rPr lang="sv-SE" sz="2400" dirty="0" smtClean="0">
                <a:latin typeface="Arial" charset="0"/>
              </a:rPr>
              <a:t>Fräscha rätter baserade på nudlar och pasta från hela världen</a:t>
            </a:r>
          </a:p>
          <a:p>
            <a:pPr marL="0">
              <a:lnSpc>
                <a:spcPct val="80000"/>
              </a:lnSpc>
              <a:buNone/>
            </a:pPr>
            <a:r>
              <a:rPr lang="sv-SE" sz="2800" b="1" dirty="0">
                <a:latin typeface="Arial" charset="0"/>
              </a:rPr>
              <a:t>Dagens sallad</a:t>
            </a:r>
            <a:r>
              <a:rPr lang="sv-SE" sz="2800" dirty="0">
                <a:latin typeface="Arial" charset="0"/>
              </a:rPr>
              <a:t/>
            </a:r>
            <a:br>
              <a:rPr lang="sv-SE" sz="2800" dirty="0">
                <a:latin typeface="Arial" charset="0"/>
              </a:rPr>
            </a:br>
            <a:r>
              <a:rPr lang="sv-SE" sz="2400" dirty="0" smtClean="0">
                <a:latin typeface="Arial" charset="0"/>
              </a:rPr>
              <a:t>Plocka ihop din egen sallad från buffén och hämta toppingen från köket</a:t>
            </a:r>
            <a:r>
              <a:rPr lang="sv-SE" sz="2800" dirty="0">
                <a:latin typeface="Arial" charset="0"/>
              </a:rPr>
              <a:t/>
            </a:r>
            <a:br>
              <a:rPr lang="sv-SE" sz="2800" dirty="0">
                <a:latin typeface="Arial" charset="0"/>
              </a:rPr>
            </a:br>
            <a:endParaRPr lang="sv-SE" sz="2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Veckans lunchmeny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b="1" dirty="0">
                <a:latin typeface="Arial" charset="0"/>
              </a:rPr>
              <a:t>Måndag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i="1" dirty="0">
                <a:latin typeface="Arial" charset="0"/>
              </a:rPr>
              <a:t>Halstrad laxfilè med hollandaisesås och färskpotatis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b="1" dirty="0">
                <a:latin typeface="Arial" charset="0"/>
              </a:rPr>
              <a:t>Tisdag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i="1" dirty="0">
                <a:latin typeface="Arial" charset="0"/>
              </a:rPr>
              <a:t>Varmrökt makrill med dillcreme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b="1" dirty="0">
                <a:latin typeface="Arial" charset="0"/>
              </a:rPr>
              <a:t>Onsdag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i="1" dirty="0">
                <a:latin typeface="Arial" charset="0"/>
              </a:rPr>
              <a:t>Stekt Waxholmströmming med dillsmör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b="1" dirty="0">
                <a:latin typeface="Arial" charset="0"/>
              </a:rPr>
              <a:t>Torsdag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i="1" dirty="0">
                <a:latin typeface="Arial" charset="0"/>
              </a:rPr>
              <a:t>Ångkokt gösfilè med blåmusslor och vitvinsås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b="1" dirty="0">
                <a:latin typeface="Arial" charset="0"/>
              </a:rPr>
              <a:t>Fredag</a:t>
            </a:r>
          </a:p>
          <a:p>
            <a:pPr>
              <a:lnSpc>
                <a:spcPct val="90000"/>
              </a:lnSpc>
              <a:buClr>
                <a:schemeClr val="bg2"/>
              </a:buClr>
              <a:buNone/>
            </a:pPr>
            <a:r>
              <a:rPr lang="sv-SE" sz="2400" i="1" dirty="0">
                <a:latin typeface="Arial" charset="0"/>
              </a:rPr>
              <a:t>Wokade nudlar med räkor chili och lime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Här hittar du oss i Stockholm: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712788" indent="-712788">
              <a:buFont typeface="Courier New" pitchFamily="49" charset="0"/>
              <a:buChar char="o"/>
            </a:pPr>
            <a:r>
              <a:rPr lang="sv-SE" dirty="0">
                <a:latin typeface="Arial" charset="0"/>
              </a:rPr>
              <a:t>Norrmalm</a:t>
            </a:r>
            <a:br>
              <a:rPr lang="sv-SE" dirty="0">
                <a:latin typeface="Arial" charset="0"/>
              </a:rPr>
            </a:br>
            <a:r>
              <a:rPr lang="sv-SE" dirty="0">
                <a:latin typeface="Arial" charset="0"/>
              </a:rPr>
              <a:t>Norrmalmsgatan 1</a:t>
            </a:r>
          </a:p>
          <a:p>
            <a:pPr marL="712788" indent="-712788">
              <a:buFont typeface="Courier New" pitchFamily="49" charset="0"/>
              <a:buChar char="o"/>
            </a:pPr>
            <a:r>
              <a:rPr lang="sv-SE" dirty="0">
                <a:latin typeface="Arial" charset="0"/>
              </a:rPr>
              <a:t>Vasastan</a:t>
            </a:r>
            <a:br>
              <a:rPr lang="sv-SE" dirty="0">
                <a:latin typeface="Arial" charset="0"/>
              </a:rPr>
            </a:br>
            <a:r>
              <a:rPr lang="sv-SE" dirty="0">
                <a:latin typeface="Arial" charset="0"/>
              </a:rPr>
              <a:t>Vasastansgatan 1</a:t>
            </a:r>
          </a:p>
          <a:p>
            <a:pPr marL="712788" indent="-712788">
              <a:buFont typeface="Courier New" pitchFamily="49" charset="0"/>
              <a:buChar char="o"/>
            </a:pPr>
            <a:r>
              <a:rPr lang="sv-SE" dirty="0">
                <a:latin typeface="Arial" charset="0"/>
              </a:rPr>
              <a:t>Kungsholmen</a:t>
            </a:r>
            <a:br>
              <a:rPr lang="sv-SE" dirty="0">
                <a:latin typeface="Arial" charset="0"/>
              </a:rPr>
            </a:br>
            <a:r>
              <a:rPr lang="sv-SE" dirty="0">
                <a:latin typeface="Arial" charset="0"/>
              </a:rPr>
              <a:t>Kungsholmsplan 1</a:t>
            </a:r>
          </a:p>
          <a:p>
            <a:pPr marL="712788" indent="-712788">
              <a:buFont typeface="Courier New" pitchFamily="49" charset="0"/>
              <a:buChar char="o"/>
            </a:pPr>
            <a:endParaRPr lang="sv-SE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formgivn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46</Words>
  <Application>Microsoft PowerPoint</Application>
  <PresentationFormat>Bildspel på skärmen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Standardformgivning</vt:lpstr>
      <vt:lpstr>Restaurang SMAK erbjuder</vt:lpstr>
      <vt:lpstr>Veckans lunchmeny</vt:lpstr>
      <vt:lpstr>Här hittar du oss i Stockholm: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Matdags</dc:title>
  <dc:creator>Klas Klurig</dc:creator>
  <cp:lastModifiedBy>Joachim Clasberg</cp:lastModifiedBy>
  <cp:revision>31</cp:revision>
  <dcterms:created xsi:type="dcterms:W3CDTF">1996-01-25T13:25:52Z</dcterms:created>
  <dcterms:modified xsi:type="dcterms:W3CDTF">2009-06-17T12:32:33Z</dcterms:modified>
</cp:coreProperties>
</file>