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7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96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ubrik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7" name="Underrubrik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v-SE" smtClean="0"/>
              <a:t>Klicka här för att ändra format på underrubrik i bakgrunden</a:t>
            </a:r>
            <a:endParaRPr kumimoji="0" lang="en-US"/>
          </a:p>
        </p:txBody>
      </p:sp>
      <p:sp>
        <p:nvSpPr>
          <p:cNvPr id="30" name="Platshållare för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19" name="Platshållare för sidfot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27" name="Platshållare för bild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13C41-D142-4319-88F9-A5A2FC4FE2D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345EE-69EF-4661-944E-A7F86E3D699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0184F-F965-4BFC-9224-573A056DB7D0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1E24E-5D56-43E4-9ADF-EF43920C74D6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5D3AF-D8AE-498B-BDBE-F58713D85A3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B1C5-3F59-4AD8-82CB-547EC24A8D9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C30EC-80CC-4E2F-A954-9C6C4070745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151D5-5697-4B81-94CD-92E480135985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999B8-DD2A-4295-ABE1-4D1357A5004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4C2A1-DB9A-4B36-8EDD-33285C2F01A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med klippt och rundat hör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ätvinklig triangel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AB29191-2663-43FA-9691-60D06BD0F7A9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v-SE" smtClean="0"/>
              <a:t>Klicka på ikonen för att lägga till en bild</a:t>
            </a:r>
            <a:endParaRPr kumimoji="0" lang="en-US" dirty="0"/>
          </a:p>
        </p:txBody>
      </p:sp>
      <p:sp>
        <p:nvSpPr>
          <p:cNvPr id="10" name="Frihandsfigu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ihandsfigu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ihandsfigu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ihandsfigu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Platshållare för rubrik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0" name="Platshållare för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  <a:p>
            <a:pPr lvl="1" eaLnBrk="1" latinLnBrk="0" hangingPunct="1"/>
            <a:r>
              <a:rPr kumimoji="0" lang="sv-SE" smtClean="0"/>
              <a:t>Nivå två</a:t>
            </a:r>
          </a:p>
          <a:p>
            <a:pPr lvl="2" eaLnBrk="1" latinLnBrk="0" hangingPunct="1"/>
            <a:r>
              <a:rPr kumimoji="0" lang="sv-SE" smtClean="0"/>
              <a:t>Nivå tre</a:t>
            </a:r>
          </a:p>
          <a:p>
            <a:pPr lvl="3" eaLnBrk="1" latinLnBrk="0" hangingPunct="1"/>
            <a:r>
              <a:rPr kumimoji="0" lang="sv-SE" smtClean="0"/>
              <a:t>Nivå fyra</a:t>
            </a:r>
          </a:p>
          <a:p>
            <a:pPr lvl="4" eaLnBrk="1" latinLnBrk="0" hangingPunct="1"/>
            <a:r>
              <a:rPr kumimoji="0" lang="sv-SE" smtClean="0"/>
              <a:t>Nivå fem</a:t>
            </a:r>
            <a:endParaRPr kumimoji="0" lang="en-US"/>
          </a:p>
        </p:txBody>
      </p:sp>
      <p:sp>
        <p:nvSpPr>
          <p:cNvPr id="10" name="Platshållare för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22" name="Platshållare för sidfot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18" name="Platshållare för bild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2C6E81-44C1-45C3-84FA-C4CA3B065B05}" type="slidenum">
              <a:rPr lang="sv-SE" smtClean="0"/>
              <a:pPr/>
              <a:t>‹#›</a:t>
            </a:fld>
            <a:endParaRPr lang="sv-SE"/>
          </a:p>
        </p:txBody>
      </p:sp>
      <p:grpSp>
        <p:nvGrpSpPr>
          <p:cNvPr id="2" name="Grup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ihandsfigu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ihandsfigu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/>
              <a:t>Frasses seglarskola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/>
              <a:t>Från nybörjare till kappseglare!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öde">
  <a:themeElements>
    <a:clrScheme name="Flöd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öde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öde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259</TotalTime>
  <Words>7</Words>
  <Application>Microsoft Office PowerPoint</Application>
  <PresentationFormat>Bildspel på skärmen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Flöde</vt:lpstr>
      <vt:lpstr>Frasses seglarskola</vt:lpstr>
    </vt:vector>
  </TitlesOfParts>
  <Company>Addskills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Frasses seglarskola</dc:title>
  <dc:creator>Marie-Louise Nohlgren</dc:creator>
  <cp:lastModifiedBy>Joachim Clasberg</cp:lastModifiedBy>
  <cp:revision>26</cp:revision>
  <dcterms:created xsi:type="dcterms:W3CDTF">2005-06-28T08:38:37Z</dcterms:created>
  <dcterms:modified xsi:type="dcterms:W3CDTF">2009-06-17T12:32:24Z</dcterms:modified>
</cp:coreProperties>
</file>