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4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ktangel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  <p:sp>
        <p:nvSpPr>
          <p:cNvPr id="6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FFDDD-B3B1-456E-91D8-70804F01352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6CD58-FAFC-41EC-BD8D-70CE6AB833E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ktangel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6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8F6C6-64FA-47B8-AF5D-4C446C28072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DC68F-702A-4800-9EEE-1E272A751CE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ktangel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6199-88A6-48DA-9BB2-08719B9C869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C7832-C8C9-44E7-94AF-07BAE923DD7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C9C0-0FFA-42F6-9247-21983654387B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623CE-FA63-4150-A701-990AD4C8B1B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8C8CE-E59B-4E1D-B3DC-B88E78C56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ktangel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CBD3E-8BB6-4E3C-8450-E8DC6310797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ktangel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sv-SE" noProof="0" smtClean="0"/>
              <a:t>Klicka på ikonen för att lägga till en bild</a:t>
            </a:r>
            <a:endParaRPr lang="en-US" noProof="0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F8574-ED1C-42B7-98C3-3D0F6617F41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Rektangel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1029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smtClean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 smtClean="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679E0ABC-72A5-41CB-91F9-D2FD1012F78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2" r:id="rId2"/>
    <p:sldLayoutId id="2147483688" r:id="rId3"/>
    <p:sldLayoutId id="2147483683" r:id="rId4"/>
    <p:sldLayoutId id="2147483684" r:id="rId5"/>
    <p:sldLayoutId id="2147483685" r:id="rId6"/>
    <p:sldLayoutId id="2147483689" r:id="rId7"/>
    <p:sldLayoutId id="2147483690" r:id="rId8"/>
    <p:sldLayoutId id="2147483691" r:id="rId9"/>
    <p:sldLayoutId id="2147483686" r:id="rId10"/>
    <p:sldLayoutId id="214748369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 lIns="92075" tIns="46038" rIns="92075" bIns="46038" anchor="ctr"/>
          <a:lstStyle/>
          <a:p>
            <a:pPr fontAlgn="auto">
              <a:spcAft>
                <a:spcPts val="0"/>
              </a:spcAft>
              <a:defRPr/>
            </a:pPr>
            <a:r>
              <a:rPr lang="sv-SE">
                <a:solidFill>
                  <a:schemeClr val="accent1">
                    <a:satMod val="150000"/>
                  </a:schemeClr>
                </a:solidFill>
              </a:rPr>
              <a:t>IT-Reklam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  <a:noFill/>
        </p:spPr>
        <p:txBody>
          <a:bodyPr lIns="92075" tIns="46038" rIns="92075" bIns="46038"/>
          <a:lstStyle/>
          <a:p>
            <a:r>
              <a:rPr lang="sv-SE" smtClean="0"/>
              <a:t>Marknadsledande inom reklam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 fontAlgn="auto">
              <a:spcAft>
                <a:spcPts val="0"/>
              </a:spcAft>
              <a:defRPr/>
            </a:pPr>
            <a:r>
              <a:rPr lang="sv-SE">
                <a:solidFill>
                  <a:schemeClr val="accent1">
                    <a:satMod val="150000"/>
                  </a:schemeClr>
                </a:solidFill>
              </a:rPr>
              <a:t>IT-Reklam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 lIns="92075" tIns="46038" rIns="92075" bIns="46038"/>
          <a:lstStyle/>
          <a:p>
            <a:r>
              <a:rPr lang="sv-SE" smtClean="0"/>
              <a:t>Grundades 1992</a:t>
            </a:r>
          </a:p>
          <a:p>
            <a:r>
              <a:rPr lang="sv-SE" smtClean="0"/>
              <a:t>Huvudkontoret finns i centrala Stockholm</a:t>
            </a:r>
          </a:p>
          <a:p>
            <a:r>
              <a:rPr lang="sv-SE" smtClean="0"/>
              <a:t>5 lokalkontor i övriga Sverige</a:t>
            </a:r>
          </a:p>
          <a:p>
            <a:r>
              <a:rPr lang="sv-SE" smtClean="0"/>
              <a:t>45 st anställda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189</TotalTime>
  <Words>20</Words>
  <Application>Microsoft PowerPoint</Application>
  <PresentationFormat>Bildspel på skärmen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Modul</vt:lpstr>
      <vt:lpstr>IT-Reklam</vt:lpstr>
      <vt:lpstr>IT-Reklam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IT-Reklam</dc:title>
  <dc:creator>Klas Klurig</dc:creator>
  <cp:lastModifiedBy>Joachim Clasberg</cp:lastModifiedBy>
  <cp:revision>24</cp:revision>
  <dcterms:created xsi:type="dcterms:W3CDTF">1996-01-25T09:08:52Z</dcterms:created>
  <dcterms:modified xsi:type="dcterms:W3CDTF">2009-06-17T12:32:25Z</dcterms:modified>
</cp:coreProperties>
</file>