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08" y="-9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DB40B69-145D-416D-BC26-03F5096B4A7B}" type="doc">
      <dgm:prSet loTypeId="urn:microsoft.com/office/officeart/2005/8/layout/cycle3" loCatId="cycle" qsTypeId="urn:microsoft.com/office/officeart/2005/8/quickstyle/simple5" qsCatId="simple" csTypeId="urn:microsoft.com/office/officeart/2005/8/colors/accent2_2" csCatId="accent2" phldr="1"/>
      <dgm:spPr/>
      <dgm:t>
        <a:bodyPr/>
        <a:lstStyle/>
        <a:p>
          <a:endParaRPr lang="sv-SE"/>
        </a:p>
      </dgm:t>
    </dgm:pt>
    <dgm:pt modelId="{D2C37D40-426B-42B3-9EC1-5C7B84D7C4AD}">
      <dgm:prSet phldrT="[Text]"/>
      <dgm:spPr/>
      <dgm:t>
        <a:bodyPr/>
        <a:lstStyle/>
        <a:p>
          <a:r>
            <a:rPr lang="sv-SE" dirty="0" smtClean="0"/>
            <a:t>God service</a:t>
          </a:r>
          <a:endParaRPr lang="sv-SE" dirty="0"/>
        </a:p>
      </dgm:t>
    </dgm:pt>
    <dgm:pt modelId="{611019A4-8E45-4934-A4B2-E64E7727A912}" type="parTrans" cxnId="{883CE6CD-4C19-4FE5-BEEF-9BC162042374}">
      <dgm:prSet/>
      <dgm:spPr/>
      <dgm:t>
        <a:bodyPr/>
        <a:lstStyle/>
        <a:p>
          <a:endParaRPr lang="sv-SE"/>
        </a:p>
      </dgm:t>
    </dgm:pt>
    <dgm:pt modelId="{4987ED5C-9608-45F7-AFD3-6A5D92D69F22}" type="sibTrans" cxnId="{883CE6CD-4C19-4FE5-BEEF-9BC162042374}">
      <dgm:prSet/>
      <dgm:spPr/>
      <dgm:t>
        <a:bodyPr/>
        <a:lstStyle/>
        <a:p>
          <a:endParaRPr lang="sv-SE"/>
        </a:p>
      </dgm:t>
    </dgm:pt>
    <dgm:pt modelId="{275BA165-84E1-40BE-837A-F2F193F848CE}">
      <dgm:prSet phldrT="[Text]"/>
      <dgm:spPr/>
      <dgm:t>
        <a:bodyPr/>
        <a:lstStyle/>
        <a:p>
          <a:r>
            <a:rPr lang="sv-SE" dirty="0" smtClean="0"/>
            <a:t>Nöjd kund</a:t>
          </a:r>
          <a:endParaRPr lang="sv-SE" dirty="0"/>
        </a:p>
      </dgm:t>
    </dgm:pt>
    <dgm:pt modelId="{49C1EDE8-4064-4B71-8E12-70BB3E191CB8}" type="parTrans" cxnId="{22A10B5B-265D-41F2-8E38-4FD4DE102F06}">
      <dgm:prSet/>
      <dgm:spPr/>
      <dgm:t>
        <a:bodyPr/>
        <a:lstStyle/>
        <a:p>
          <a:endParaRPr lang="sv-SE"/>
        </a:p>
      </dgm:t>
    </dgm:pt>
    <dgm:pt modelId="{A4A129D2-A06A-4F45-97EA-5EC330DC49D4}" type="sibTrans" cxnId="{22A10B5B-265D-41F2-8E38-4FD4DE102F06}">
      <dgm:prSet/>
      <dgm:spPr/>
      <dgm:t>
        <a:bodyPr/>
        <a:lstStyle/>
        <a:p>
          <a:endParaRPr lang="sv-SE"/>
        </a:p>
      </dgm:t>
    </dgm:pt>
    <dgm:pt modelId="{79DE2A86-2D9E-4B2B-8F56-3C36C03D83F3}">
      <dgm:prSet phldrT="[Text]"/>
      <dgm:spPr/>
      <dgm:t>
        <a:bodyPr/>
        <a:lstStyle/>
        <a:p>
          <a:r>
            <a:rPr lang="sv-SE" dirty="0" smtClean="0"/>
            <a:t>Ryktesspridning</a:t>
          </a:r>
          <a:endParaRPr lang="sv-SE" dirty="0"/>
        </a:p>
      </dgm:t>
    </dgm:pt>
    <dgm:pt modelId="{4A2E21CF-F505-4205-94AE-C445C127B52D}" type="parTrans" cxnId="{BA366FCF-D784-4D93-93B4-E524F329D109}">
      <dgm:prSet/>
      <dgm:spPr/>
      <dgm:t>
        <a:bodyPr/>
        <a:lstStyle/>
        <a:p>
          <a:endParaRPr lang="sv-SE"/>
        </a:p>
      </dgm:t>
    </dgm:pt>
    <dgm:pt modelId="{60AF5B2C-8694-48A2-86D9-3F3DD9F4AE44}" type="sibTrans" cxnId="{BA366FCF-D784-4D93-93B4-E524F329D109}">
      <dgm:prSet/>
      <dgm:spPr/>
      <dgm:t>
        <a:bodyPr/>
        <a:lstStyle/>
        <a:p>
          <a:endParaRPr lang="sv-SE"/>
        </a:p>
      </dgm:t>
    </dgm:pt>
    <dgm:pt modelId="{98DBCAF2-0FE5-49E8-8312-F17AFE7257F9}">
      <dgm:prSet phldrT="[Text]"/>
      <dgm:spPr/>
      <dgm:t>
        <a:bodyPr/>
        <a:lstStyle/>
        <a:p>
          <a:r>
            <a:rPr lang="sv-SE" dirty="0" smtClean="0"/>
            <a:t>Kund väljer oss</a:t>
          </a:r>
          <a:endParaRPr lang="sv-SE" dirty="0"/>
        </a:p>
      </dgm:t>
    </dgm:pt>
    <dgm:pt modelId="{D7054682-0D64-429A-97FE-E14E53150AE0}" type="parTrans" cxnId="{A93A763F-5BF8-4650-8678-A6CD690AB07C}">
      <dgm:prSet/>
      <dgm:spPr/>
      <dgm:t>
        <a:bodyPr/>
        <a:lstStyle/>
        <a:p>
          <a:endParaRPr lang="sv-SE"/>
        </a:p>
      </dgm:t>
    </dgm:pt>
    <dgm:pt modelId="{BB4E7E25-9964-47A1-AFD9-A56F2C37DD7D}" type="sibTrans" cxnId="{A93A763F-5BF8-4650-8678-A6CD690AB07C}">
      <dgm:prSet/>
      <dgm:spPr/>
      <dgm:t>
        <a:bodyPr/>
        <a:lstStyle/>
        <a:p>
          <a:endParaRPr lang="sv-SE"/>
        </a:p>
      </dgm:t>
    </dgm:pt>
    <dgm:pt modelId="{FC576ABD-F12F-49B6-83FE-4AC78EC6E8D1}" type="pres">
      <dgm:prSet presAssocID="{1DB40B69-145D-416D-BC26-03F5096B4A7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sv-SE"/>
        </a:p>
      </dgm:t>
    </dgm:pt>
    <dgm:pt modelId="{3CC85DB9-9604-4450-AE7F-DD55E25EDF37}" type="pres">
      <dgm:prSet presAssocID="{1DB40B69-145D-416D-BC26-03F5096B4A7B}" presName="cycle" presStyleCnt="0"/>
      <dgm:spPr/>
    </dgm:pt>
    <dgm:pt modelId="{A6A9849A-96E6-4614-9B3C-C6BC7F0972FA}" type="pres">
      <dgm:prSet presAssocID="{D2C37D40-426B-42B3-9EC1-5C7B84D7C4AD}" presName="nodeFirs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sv-SE"/>
        </a:p>
      </dgm:t>
    </dgm:pt>
    <dgm:pt modelId="{0BA8764E-1343-4A4A-81CE-F9D0C72ED9B6}" type="pres">
      <dgm:prSet presAssocID="{4987ED5C-9608-45F7-AFD3-6A5D92D69F22}" presName="sibTransFirstNode" presStyleLbl="bgShp" presStyleIdx="0" presStyleCnt="1"/>
      <dgm:spPr/>
      <dgm:t>
        <a:bodyPr/>
        <a:lstStyle/>
        <a:p>
          <a:endParaRPr lang="sv-SE"/>
        </a:p>
      </dgm:t>
    </dgm:pt>
    <dgm:pt modelId="{6D787E5F-4E3C-4BEA-BCDA-85E5F2D3718D}" type="pres">
      <dgm:prSet presAssocID="{275BA165-84E1-40BE-837A-F2F193F848CE}" presName="nodeFollowingNodes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sv-SE"/>
        </a:p>
      </dgm:t>
    </dgm:pt>
    <dgm:pt modelId="{70C81289-7386-4FCA-90B0-6FA71F8AD33E}" type="pres">
      <dgm:prSet presAssocID="{79DE2A86-2D9E-4B2B-8F56-3C36C03D83F3}" presName="nodeFollowingNodes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sv-SE"/>
        </a:p>
      </dgm:t>
    </dgm:pt>
    <dgm:pt modelId="{B69A2EE1-65AC-442D-BDE8-6ED5EC10C31A}" type="pres">
      <dgm:prSet presAssocID="{98DBCAF2-0FE5-49E8-8312-F17AFE7257F9}" presName="nodeFollowingNodes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sv-SE"/>
        </a:p>
      </dgm:t>
    </dgm:pt>
  </dgm:ptLst>
  <dgm:cxnLst>
    <dgm:cxn modelId="{883CE6CD-4C19-4FE5-BEEF-9BC162042374}" srcId="{1DB40B69-145D-416D-BC26-03F5096B4A7B}" destId="{D2C37D40-426B-42B3-9EC1-5C7B84D7C4AD}" srcOrd="0" destOrd="0" parTransId="{611019A4-8E45-4934-A4B2-E64E7727A912}" sibTransId="{4987ED5C-9608-45F7-AFD3-6A5D92D69F22}"/>
    <dgm:cxn modelId="{820BFA80-58E5-4351-8B11-D4D5E0DA8138}" type="presOf" srcId="{98DBCAF2-0FE5-49E8-8312-F17AFE7257F9}" destId="{B69A2EE1-65AC-442D-BDE8-6ED5EC10C31A}" srcOrd="0" destOrd="0" presId="urn:microsoft.com/office/officeart/2005/8/layout/cycle3"/>
    <dgm:cxn modelId="{A93A763F-5BF8-4650-8678-A6CD690AB07C}" srcId="{1DB40B69-145D-416D-BC26-03F5096B4A7B}" destId="{98DBCAF2-0FE5-49E8-8312-F17AFE7257F9}" srcOrd="3" destOrd="0" parTransId="{D7054682-0D64-429A-97FE-E14E53150AE0}" sibTransId="{BB4E7E25-9964-47A1-AFD9-A56F2C37DD7D}"/>
    <dgm:cxn modelId="{22A10B5B-265D-41F2-8E38-4FD4DE102F06}" srcId="{1DB40B69-145D-416D-BC26-03F5096B4A7B}" destId="{275BA165-84E1-40BE-837A-F2F193F848CE}" srcOrd="1" destOrd="0" parTransId="{49C1EDE8-4064-4B71-8E12-70BB3E191CB8}" sibTransId="{A4A129D2-A06A-4F45-97EA-5EC330DC49D4}"/>
    <dgm:cxn modelId="{5E01169D-A538-457F-A069-CD06C024B5BD}" type="presOf" srcId="{275BA165-84E1-40BE-837A-F2F193F848CE}" destId="{6D787E5F-4E3C-4BEA-BCDA-85E5F2D3718D}" srcOrd="0" destOrd="0" presId="urn:microsoft.com/office/officeart/2005/8/layout/cycle3"/>
    <dgm:cxn modelId="{164AC5B8-C07A-488D-8C23-8A6EAFD6F877}" type="presOf" srcId="{1DB40B69-145D-416D-BC26-03F5096B4A7B}" destId="{FC576ABD-F12F-49B6-83FE-4AC78EC6E8D1}" srcOrd="0" destOrd="0" presId="urn:microsoft.com/office/officeart/2005/8/layout/cycle3"/>
    <dgm:cxn modelId="{58F9DB22-FA98-493B-8DCE-C0E560097924}" type="presOf" srcId="{79DE2A86-2D9E-4B2B-8F56-3C36C03D83F3}" destId="{70C81289-7386-4FCA-90B0-6FA71F8AD33E}" srcOrd="0" destOrd="0" presId="urn:microsoft.com/office/officeart/2005/8/layout/cycle3"/>
    <dgm:cxn modelId="{16560106-5EA5-49F2-8573-470DA3FFF93D}" type="presOf" srcId="{D2C37D40-426B-42B3-9EC1-5C7B84D7C4AD}" destId="{A6A9849A-96E6-4614-9B3C-C6BC7F0972FA}" srcOrd="0" destOrd="0" presId="urn:microsoft.com/office/officeart/2005/8/layout/cycle3"/>
    <dgm:cxn modelId="{BA366FCF-D784-4D93-93B4-E524F329D109}" srcId="{1DB40B69-145D-416D-BC26-03F5096B4A7B}" destId="{79DE2A86-2D9E-4B2B-8F56-3C36C03D83F3}" srcOrd="2" destOrd="0" parTransId="{4A2E21CF-F505-4205-94AE-C445C127B52D}" sibTransId="{60AF5B2C-8694-48A2-86D9-3F3DD9F4AE44}"/>
    <dgm:cxn modelId="{97BE0E23-044B-4A60-9A41-EAF79CD6CD6C}" type="presOf" srcId="{4987ED5C-9608-45F7-AFD3-6A5D92D69F22}" destId="{0BA8764E-1343-4A4A-81CE-F9D0C72ED9B6}" srcOrd="0" destOrd="0" presId="urn:microsoft.com/office/officeart/2005/8/layout/cycle3"/>
    <dgm:cxn modelId="{B24905EA-3C1A-42BE-9C58-DA9463F54E43}" type="presParOf" srcId="{FC576ABD-F12F-49B6-83FE-4AC78EC6E8D1}" destId="{3CC85DB9-9604-4450-AE7F-DD55E25EDF37}" srcOrd="0" destOrd="0" presId="urn:microsoft.com/office/officeart/2005/8/layout/cycle3"/>
    <dgm:cxn modelId="{E06CE9D6-E624-4B87-A436-85C2116B6761}" type="presParOf" srcId="{3CC85DB9-9604-4450-AE7F-DD55E25EDF37}" destId="{A6A9849A-96E6-4614-9B3C-C6BC7F0972FA}" srcOrd="0" destOrd="0" presId="urn:microsoft.com/office/officeart/2005/8/layout/cycle3"/>
    <dgm:cxn modelId="{80B1404F-3ED9-4C36-A0E3-79B9CE70649D}" type="presParOf" srcId="{3CC85DB9-9604-4450-AE7F-DD55E25EDF37}" destId="{0BA8764E-1343-4A4A-81CE-F9D0C72ED9B6}" srcOrd="1" destOrd="0" presId="urn:microsoft.com/office/officeart/2005/8/layout/cycle3"/>
    <dgm:cxn modelId="{3D9B5EE6-7FF8-4C6C-BA25-D778F77F4653}" type="presParOf" srcId="{3CC85DB9-9604-4450-AE7F-DD55E25EDF37}" destId="{6D787E5F-4E3C-4BEA-BCDA-85E5F2D3718D}" srcOrd="2" destOrd="0" presId="urn:microsoft.com/office/officeart/2005/8/layout/cycle3"/>
    <dgm:cxn modelId="{A2A0AB44-125D-466D-82FA-A64FCA01FD21}" type="presParOf" srcId="{3CC85DB9-9604-4450-AE7F-DD55E25EDF37}" destId="{70C81289-7386-4FCA-90B0-6FA71F8AD33E}" srcOrd="3" destOrd="0" presId="urn:microsoft.com/office/officeart/2005/8/layout/cycle3"/>
    <dgm:cxn modelId="{1852E791-22A5-44C0-A45D-5DB28749BCDF}" type="presParOf" srcId="{3CC85DB9-9604-4450-AE7F-DD55E25EDF37}" destId="{B69A2EE1-65AC-442D-BDE8-6ED5EC10C31A}" srcOrd="4" destOrd="0" presId="urn:microsoft.com/office/officeart/2005/8/layout/cycle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38065-D847-4449-AD77-0700DEBB8072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5848B-B484-4BE3-B529-03468B4E81B4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38065-D847-4449-AD77-0700DEBB8072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5848B-B484-4BE3-B529-03468B4E81B4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38065-D847-4449-AD77-0700DEBB8072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5848B-B484-4BE3-B529-03468B4E81B4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38065-D847-4449-AD77-0700DEBB8072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5848B-B484-4BE3-B529-03468B4E81B4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38065-D847-4449-AD77-0700DEBB8072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5848B-B484-4BE3-B529-03468B4E81B4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38065-D847-4449-AD77-0700DEBB8072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5848B-B484-4BE3-B529-03468B4E81B4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38065-D847-4449-AD77-0700DEBB8072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5848B-B484-4BE3-B529-03468B4E81B4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38065-D847-4449-AD77-0700DEBB8072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5848B-B484-4BE3-B529-03468B4E81B4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38065-D847-4449-AD77-0700DEBB8072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5848B-B484-4BE3-B529-03468B4E81B4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38065-D847-4449-AD77-0700DEBB8072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5848B-B484-4BE3-B529-03468B4E81B4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38065-D847-4449-AD77-0700DEBB8072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5848B-B484-4BE3-B529-03468B4E81B4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538065-D847-4449-AD77-0700DEBB8072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45848B-B484-4BE3-B529-03468B4E81B4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/>
          <p:cNvSpPr/>
          <p:nvPr/>
        </p:nvSpPr>
        <p:spPr>
          <a:xfrm>
            <a:off x="0" y="3429000"/>
            <a:ext cx="9144000" cy="785818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" name="Ellips 4"/>
          <p:cNvSpPr/>
          <p:nvPr/>
        </p:nvSpPr>
        <p:spPr>
          <a:xfrm>
            <a:off x="5373836" y="2129261"/>
            <a:ext cx="3000396" cy="1500198"/>
          </a:xfrm>
          <a:prstGeom prst="ellipse">
            <a:avLst/>
          </a:prstGeom>
          <a:solidFill>
            <a:srgbClr val="FFC000"/>
          </a:solidFill>
          <a:ln/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" name="Rubrik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sv-SE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Restaurang SMAK</a:t>
            </a:r>
            <a:endParaRPr lang="sv-SE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ktangel 6"/>
          <p:cNvSpPr/>
          <p:nvPr/>
        </p:nvSpPr>
        <p:spPr>
          <a:xfrm>
            <a:off x="0" y="4445150"/>
            <a:ext cx="9144000" cy="285752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8" name="Rektangel 7"/>
          <p:cNvSpPr/>
          <p:nvPr/>
        </p:nvSpPr>
        <p:spPr>
          <a:xfrm>
            <a:off x="0" y="4961234"/>
            <a:ext cx="9144000" cy="142876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9" name="Rektangel 8"/>
          <p:cNvSpPr/>
          <p:nvPr/>
        </p:nvSpPr>
        <p:spPr>
          <a:xfrm>
            <a:off x="0" y="5334442"/>
            <a:ext cx="9144000" cy="71438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0" name="Ellips 9"/>
          <p:cNvSpPr/>
          <p:nvPr/>
        </p:nvSpPr>
        <p:spPr>
          <a:xfrm>
            <a:off x="3500430" y="1142984"/>
            <a:ext cx="1571636" cy="785818"/>
          </a:xfrm>
          <a:prstGeom prst="ellipse">
            <a:avLst/>
          </a:prstGeom>
          <a:solidFill>
            <a:srgbClr val="FFC000"/>
          </a:solidFill>
          <a:ln/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1" name="Ellips 10"/>
          <p:cNvSpPr/>
          <p:nvPr/>
        </p:nvSpPr>
        <p:spPr>
          <a:xfrm>
            <a:off x="1571604" y="571480"/>
            <a:ext cx="1000132" cy="500066"/>
          </a:xfrm>
          <a:prstGeom prst="ellipse">
            <a:avLst/>
          </a:prstGeom>
          <a:solidFill>
            <a:srgbClr val="FFC000"/>
          </a:solidFill>
          <a:ln/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Lansering av en ny  restaurang</a:t>
            </a:r>
            <a:endParaRPr lang="sv-SE" dirty="0"/>
          </a:p>
        </p:txBody>
      </p:sp>
      <p:grpSp>
        <p:nvGrpSpPr>
          <p:cNvPr id="13" name="Grupp 12"/>
          <p:cNvGrpSpPr/>
          <p:nvPr/>
        </p:nvGrpSpPr>
        <p:grpSpPr>
          <a:xfrm>
            <a:off x="517525" y="1608138"/>
            <a:ext cx="8015288" cy="4700587"/>
            <a:chOff x="517525" y="1608138"/>
            <a:chExt cx="8015288" cy="4700587"/>
          </a:xfrm>
        </p:grpSpPr>
        <p:sp>
          <p:nvSpPr>
            <p:cNvPr id="23" name="Rectangle 6"/>
            <p:cNvSpPr>
              <a:spLocks noChangeArrowheads="1"/>
            </p:cNvSpPr>
            <p:nvPr/>
          </p:nvSpPr>
          <p:spPr bwMode="auto">
            <a:xfrm>
              <a:off x="519113" y="1608138"/>
              <a:ext cx="1965325" cy="1965325"/>
            </a:xfrm>
            <a:prstGeom prst="rect">
              <a:avLst/>
            </a:prstGeom>
            <a:ln>
              <a:noFill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/>
              <a:r>
                <a:rPr lang="sv-SE" b="1" dirty="0"/>
                <a:t>IDÉ</a:t>
              </a:r>
            </a:p>
          </p:txBody>
        </p:sp>
        <p:sp>
          <p:nvSpPr>
            <p:cNvPr id="24" name="Rectangle 7"/>
            <p:cNvSpPr>
              <a:spLocks noChangeArrowheads="1"/>
            </p:cNvSpPr>
            <p:nvPr/>
          </p:nvSpPr>
          <p:spPr bwMode="auto">
            <a:xfrm>
              <a:off x="6567488" y="1608138"/>
              <a:ext cx="1965325" cy="1965325"/>
            </a:xfrm>
            <a:prstGeom prst="rect">
              <a:avLst/>
            </a:prstGeom>
            <a:ln>
              <a:noFill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/>
              <a:r>
                <a:rPr lang="sv-SE" b="1"/>
                <a:t>MARKNADS-</a:t>
              </a:r>
              <a:br>
                <a:rPr lang="sv-SE" b="1"/>
              </a:br>
              <a:r>
                <a:rPr lang="sv-SE" b="1"/>
                <a:t>UNDERSÖKNING</a:t>
              </a:r>
            </a:p>
          </p:txBody>
        </p:sp>
        <p:sp>
          <p:nvSpPr>
            <p:cNvPr id="25" name="Rectangle 8"/>
            <p:cNvSpPr>
              <a:spLocks noChangeArrowheads="1"/>
            </p:cNvSpPr>
            <p:nvPr/>
          </p:nvSpPr>
          <p:spPr bwMode="auto">
            <a:xfrm>
              <a:off x="6567488" y="4343400"/>
              <a:ext cx="1965325" cy="1965325"/>
            </a:xfrm>
            <a:prstGeom prst="rect">
              <a:avLst/>
            </a:prstGeom>
            <a:ln>
              <a:noFill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/>
              <a:r>
                <a:rPr lang="sv-SE" b="1"/>
                <a:t>PLANERING</a:t>
              </a:r>
            </a:p>
          </p:txBody>
        </p:sp>
        <p:sp>
          <p:nvSpPr>
            <p:cNvPr id="26" name="Rectangle 9"/>
            <p:cNvSpPr>
              <a:spLocks noChangeArrowheads="1"/>
            </p:cNvSpPr>
            <p:nvPr/>
          </p:nvSpPr>
          <p:spPr bwMode="auto">
            <a:xfrm>
              <a:off x="3541713" y="4343400"/>
              <a:ext cx="1965325" cy="1965325"/>
            </a:xfrm>
            <a:prstGeom prst="rect">
              <a:avLst/>
            </a:prstGeom>
            <a:ln>
              <a:noFill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/>
              <a:r>
                <a:rPr lang="sv-SE" b="1"/>
                <a:t>UTFÖRANDE</a:t>
              </a:r>
            </a:p>
          </p:txBody>
        </p:sp>
        <p:sp>
          <p:nvSpPr>
            <p:cNvPr id="27" name="Rectangle 10"/>
            <p:cNvSpPr>
              <a:spLocks noChangeArrowheads="1"/>
            </p:cNvSpPr>
            <p:nvPr/>
          </p:nvSpPr>
          <p:spPr bwMode="auto">
            <a:xfrm>
              <a:off x="517525" y="4343400"/>
              <a:ext cx="1965325" cy="1965325"/>
            </a:xfrm>
            <a:prstGeom prst="rect">
              <a:avLst/>
            </a:prstGeom>
            <a:ln>
              <a:noFill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/>
              <a:r>
                <a:rPr lang="sv-SE" b="1"/>
                <a:t>UPPFÖLJNING</a:t>
              </a:r>
            </a:p>
          </p:txBody>
        </p:sp>
        <p:cxnSp>
          <p:nvCxnSpPr>
            <p:cNvPr id="28" name="AutoShape 11"/>
            <p:cNvCxnSpPr>
              <a:cxnSpLocks noChangeShapeType="1"/>
              <a:stCxn id="24" idx="2"/>
              <a:endCxn id="25" idx="0"/>
            </p:cNvCxnSpPr>
            <p:nvPr/>
          </p:nvCxnSpPr>
          <p:spPr bwMode="auto">
            <a:xfrm>
              <a:off x="7550150" y="3573463"/>
              <a:ext cx="0" cy="769937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29" name="AutoShape 12"/>
            <p:cNvCxnSpPr>
              <a:cxnSpLocks noChangeShapeType="1"/>
              <a:stCxn id="25" idx="1"/>
              <a:endCxn id="26" idx="3"/>
            </p:cNvCxnSpPr>
            <p:nvPr/>
          </p:nvCxnSpPr>
          <p:spPr bwMode="auto">
            <a:xfrm flipH="1">
              <a:off x="5507038" y="5326063"/>
              <a:ext cx="1060450" cy="0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30" name="AutoShape 13"/>
            <p:cNvCxnSpPr>
              <a:cxnSpLocks noChangeShapeType="1"/>
              <a:stCxn id="26" idx="1"/>
              <a:endCxn id="27" idx="3"/>
            </p:cNvCxnSpPr>
            <p:nvPr/>
          </p:nvCxnSpPr>
          <p:spPr bwMode="auto">
            <a:xfrm flipH="1">
              <a:off x="2482850" y="5326063"/>
              <a:ext cx="1058863" cy="0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31" name="AutoShape 15"/>
            <p:cNvCxnSpPr>
              <a:cxnSpLocks noChangeShapeType="1"/>
              <a:stCxn id="23" idx="3"/>
              <a:endCxn id="24" idx="1"/>
            </p:cNvCxnSpPr>
            <p:nvPr/>
          </p:nvCxnSpPr>
          <p:spPr bwMode="auto">
            <a:xfrm>
              <a:off x="2484438" y="2590800"/>
              <a:ext cx="4083050" cy="0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</p:grpSp>
      <p:sp>
        <p:nvSpPr>
          <p:cNvPr id="32" name="Text Box 16"/>
          <p:cNvSpPr txBox="1">
            <a:spLocks noChangeArrowheads="1"/>
          </p:cNvSpPr>
          <p:nvPr/>
        </p:nvSpPr>
        <p:spPr bwMode="auto">
          <a:xfrm>
            <a:off x="2700338" y="3119864"/>
            <a:ext cx="37433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sv-SE" sz="3200" i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Restaurang SMAK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Restaurang SMAK erbjuder</a:t>
            </a:r>
            <a:endParaRPr lang="sv-SE" dirty="0"/>
          </a:p>
        </p:txBody>
      </p:sp>
      <p:sp>
        <p:nvSpPr>
          <p:cNvPr id="5" name="Rektangel 4"/>
          <p:cNvSpPr/>
          <p:nvPr/>
        </p:nvSpPr>
        <p:spPr>
          <a:xfrm>
            <a:off x="0" y="1857364"/>
            <a:ext cx="9144000" cy="1500198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v-SE" sz="3200" dirty="0" smtClean="0"/>
              <a:t>LANTKÖKET</a:t>
            </a:r>
            <a:endParaRPr lang="sv-SE" sz="3200" dirty="0"/>
          </a:p>
        </p:txBody>
      </p:sp>
      <p:sp>
        <p:nvSpPr>
          <p:cNvPr id="11" name="Rektangel 10"/>
          <p:cNvSpPr/>
          <p:nvPr/>
        </p:nvSpPr>
        <p:spPr>
          <a:xfrm>
            <a:off x="6929454" y="4643454"/>
            <a:ext cx="2214546" cy="2214546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3200" dirty="0" smtClean="0"/>
              <a:t>BUFFÉ</a:t>
            </a:r>
            <a:endParaRPr lang="sv-SE" sz="3200" dirty="0"/>
          </a:p>
        </p:txBody>
      </p:sp>
      <p:sp>
        <p:nvSpPr>
          <p:cNvPr id="9" name="Rektangel 8"/>
          <p:cNvSpPr/>
          <p:nvPr/>
        </p:nvSpPr>
        <p:spPr>
          <a:xfrm>
            <a:off x="4143372" y="2000240"/>
            <a:ext cx="2214578" cy="4857760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3200" dirty="0" smtClean="0"/>
              <a:t>PASTA/</a:t>
            </a:r>
            <a:br>
              <a:rPr lang="sv-SE" sz="3200" dirty="0" smtClean="0"/>
            </a:br>
            <a:r>
              <a:rPr lang="sv-SE" sz="3200" dirty="0" smtClean="0"/>
              <a:t>NUDLAR</a:t>
            </a:r>
            <a:endParaRPr lang="sv-SE" sz="3200" dirty="0"/>
          </a:p>
        </p:txBody>
      </p:sp>
      <p:sp>
        <p:nvSpPr>
          <p:cNvPr id="8" name="Likbent triangel 7"/>
          <p:cNvSpPr/>
          <p:nvPr/>
        </p:nvSpPr>
        <p:spPr>
          <a:xfrm>
            <a:off x="1357290" y="1714488"/>
            <a:ext cx="3214710" cy="5143512"/>
          </a:xfrm>
          <a:prstGeom prst="triangle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3200" dirty="0" smtClean="0"/>
              <a:t>DAGENS SALLAD</a:t>
            </a:r>
            <a:endParaRPr lang="sv-SE" sz="3200" dirty="0"/>
          </a:p>
        </p:txBody>
      </p:sp>
      <p:sp>
        <p:nvSpPr>
          <p:cNvPr id="10" name="Ellips 9"/>
          <p:cNvSpPr/>
          <p:nvPr/>
        </p:nvSpPr>
        <p:spPr>
          <a:xfrm rot="1538028">
            <a:off x="5429224" y="2000240"/>
            <a:ext cx="3714776" cy="2286016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3200" dirty="0" smtClean="0"/>
              <a:t>MODERNA KÖKET</a:t>
            </a:r>
            <a:endParaRPr lang="sv-SE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sv-SE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Välkommen!</a:t>
            </a:r>
            <a:endParaRPr lang="sv-SE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Bildobjekt 2" descr="Vitlöksbrö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2198" y="2285992"/>
            <a:ext cx="3099803" cy="2071702"/>
          </a:xfrm>
          <a:prstGeom prst="rect">
            <a:avLst/>
          </a:prstGeom>
        </p:spPr>
      </p:pic>
      <p:pic>
        <p:nvPicPr>
          <p:cNvPr id="5" name="Bildobjekt 4" descr="Humme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9572" y="2285993"/>
            <a:ext cx="3099803" cy="2045870"/>
          </a:xfrm>
          <a:prstGeom prst="rect">
            <a:avLst/>
          </a:prstGeom>
        </p:spPr>
      </p:pic>
      <p:pic>
        <p:nvPicPr>
          <p:cNvPr id="4" name="Bildobjekt 3" descr="Chili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8001" y="2285992"/>
            <a:ext cx="3099803" cy="2071702"/>
          </a:xfrm>
          <a:prstGeom prst="rect">
            <a:avLst/>
          </a:prstGeom>
        </p:spPr>
      </p:pic>
      <p:sp>
        <p:nvSpPr>
          <p:cNvPr id="6" name="Rektangel 5"/>
          <p:cNvSpPr/>
          <p:nvPr/>
        </p:nvSpPr>
        <p:spPr>
          <a:xfrm>
            <a:off x="0" y="4214818"/>
            <a:ext cx="9144000" cy="1285884"/>
          </a:xfrm>
          <a:prstGeom prst="rect">
            <a:avLst/>
          </a:prstGeom>
          <a:gradFill flip="none" rotWithShape="1">
            <a:gsLst>
              <a:gs pos="0">
                <a:schemeClr val="tx1">
                  <a:tint val="66000"/>
                  <a:satMod val="160000"/>
                </a:schemeClr>
              </a:gs>
              <a:gs pos="50000">
                <a:schemeClr val="tx1">
                  <a:tint val="44500"/>
                  <a:satMod val="160000"/>
                </a:schemeClr>
              </a:gs>
              <a:gs pos="100000">
                <a:schemeClr val="tx1">
                  <a:tint val="23500"/>
                  <a:satMod val="16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sv-SE" dirty="0" smtClean="0">
              <a:solidFill>
                <a:schemeClr val="tx1"/>
              </a:solidFill>
            </a:endParaRPr>
          </a:p>
          <a:p>
            <a:pPr algn="r"/>
            <a:endParaRPr lang="sv-SE" dirty="0" smtClean="0">
              <a:solidFill>
                <a:schemeClr val="tx1"/>
              </a:solidFill>
            </a:endParaRPr>
          </a:p>
          <a:p>
            <a:pPr algn="r"/>
            <a:r>
              <a:rPr lang="sv-SE" dirty="0" smtClean="0">
                <a:solidFill>
                  <a:schemeClr val="tx1"/>
                </a:solidFill>
              </a:rPr>
              <a:t>Bordsbokning: 01-23456789</a:t>
            </a:r>
            <a:endParaRPr lang="sv-S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Den goda cirkeln</a:t>
            </a:r>
            <a:endParaRPr lang="sv-SE" dirty="0"/>
          </a:p>
        </p:txBody>
      </p:sp>
      <p:graphicFrame>
        <p:nvGraphicFramePr>
          <p:cNvPr id="4" name="Platshållare för innehåll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41</Words>
  <Application>Microsoft Office PowerPoint</Application>
  <PresentationFormat>Bildspel på skärmen (4:3)</PresentationFormat>
  <Paragraphs>23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5</vt:i4>
      </vt:variant>
    </vt:vector>
  </HeadingPairs>
  <TitlesOfParts>
    <vt:vector size="6" baseType="lpstr">
      <vt:lpstr>Office-tema</vt:lpstr>
      <vt:lpstr>Restaurang SMAK</vt:lpstr>
      <vt:lpstr>Lansering av en ny  restaurang</vt:lpstr>
      <vt:lpstr>Restaurang SMAK erbjuder</vt:lpstr>
      <vt:lpstr>Välkommen!</vt:lpstr>
      <vt:lpstr>Den goda cirkeln</vt:lpstr>
    </vt:vector>
  </TitlesOfParts>
  <Company>Addskills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Restaurang SMAK</dc:title>
  <dc:creator>student</dc:creator>
  <cp:lastModifiedBy>Joachim Clasberg</cp:lastModifiedBy>
  <cp:revision>31</cp:revision>
  <dcterms:created xsi:type="dcterms:W3CDTF">2007-02-18T18:07:36Z</dcterms:created>
  <dcterms:modified xsi:type="dcterms:W3CDTF">2009-06-17T12:32:34Z</dcterms:modified>
</cp:coreProperties>
</file>