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26" r:id="rId1"/>
  </p:sldMasterIdLst>
  <p:notesMasterIdLst>
    <p:notesMasterId r:id="rId8"/>
  </p:notesMasterIdLst>
  <p:sldIdLst>
    <p:sldId id="256" r:id="rId2"/>
    <p:sldId id="257" r:id="rId3"/>
    <p:sldId id="258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1" autoAdjust="0"/>
    <p:restoredTop sz="94664" autoAdjust="0"/>
  </p:normalViewPr>
  <p:slideViewPr>
    <p:cSldViewPr>
      <p:cViewPr varScale="1">
        <p:scale>
          <a:sx n="46" d="100"/>
          <a:sy n="46" d="100"/>
        </p:scale>
        <p:origin x="-114" y="-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sv-SE"/>
  <c:style val="26"/>
  <c:chart>
    <c:title>
      <c:tx>
        <c:rich>
          <a:bodyPr/>
          <a:lstStyle/>
          <a:p>
            <a:pPr>
              <a:defRPr/>
            </a:pPr>
            <a:r>
              <a:rPr lang="sv-SE" dirty="0"/>
              <a:t>Tertial 1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Blad1!$A$2</c:f>
              <c:strCache>
                <c:ptCount val="1"/>
                <c:pt idx="0">
                  <c:v>Lena</c:v>
                </c:pt>
              </c:strCache>
            </c:strRef>
          </c:tx>
          <c:dLbls>
            <c:showVal val="1"/>
          </c:dLbls>
          <c:cat>
            <c:strRef>
              <c:f>Blad1!$B$1:$E$1</c:f>
              <c:strCache>
                <c:ptCount val="4"/>
                <c:pt idx="0">
                  <c:v>januari</c:v>
                </c:pt>
                <c:pt idx="1">
                  <c:v>februari</c:v>
                </c:pt>
                <c:pt idx="2">
                  <c:v>mars</c:v>
                </c:pt>
                <c:pt idx="3">
                  <c:v>april</c:v>
                </c:pt>
              </c:strCache>
            </c:strRef>
          </c:cat>
          <c:val>
            <c:numRef>
              <c:f>Blad1!$B$2:$E$2</c:f>
              <c:numCache>
                <c:formatCode>General</c:formatCode>
                <c:ptCount val="4"/>
                <c:pt idx="0">
                  <c:v>80.5</c:v>
                </c:pt>
                <c:pt idx="1">
                  <c:v>75.3</c:v>
                </c:pt>
                <c:pt idx="2">
                  <c:v>87.2</c:v>
                </c:pt>
                <c:pt idx="3">
                  <c:v>88.2</c:v>
                </c:pt>
              </c:numCache>
            </c:numRef>
          </c:val>
        </c:ser>
        <c:ser>
          <c:idx val="1"/>
          <c:order val="1"/>
          <c:tx>
            <c:strRef>
              <c:f>Blad1!$A$3</c:f>
              <c:strCache>
                <c:ptCount val="1"/>
                <c:pt idx="0">
                  <c:v>Sofia</c:v>
                </c:pt>
              </c:strCache>
            </c:strRef>
          </c:tx>
          <c:dLbls>
            <c:showVal val="1"/>
          </c:dLbls>
          <c:cat>
            <c:strRef>
              <c:f>Blad1!$B$1:$E$1</c:f>
              <c:strCache>
                <c:ptCount val="4"/>
                <c:pt idx="0">
                  <c:v>januari</c:v>
                </c:pt>
                <c:pt idx="1">
                  <c:v>februari</c:v>
                </c:pt>
                <c:pt idx="2">
                  <c:v>mars</c:v>
                </c:pt>
                <c:pt idx="3">
                  <c:v>april</c:v>
                </c:pt>
              </c:strCache>
            </c:strRef>
          </c:cat>
          <c:val>
            <c:numRef>
              <c:f>Blad1!$B$3:$E$3</c:f>
              <c:numCache>
                <c:formatCode>General</c:formatCode>
                <c:ptCount val="4"/>
                <c:pt idx="0">
                  <c:v>79.3</c:v>
                </c:pt>
                <c:pt idx="1">
                  <c:v>85.9</c:v>
                </c:pt>
                <c:pt idx="2">
                  <c:v>70.2</c:v>
                </c:pt>
                <c:pt idx="3">
                  <c:v>72.3</c:v>
                </c:pt>
              </c:numCache>
            </c:numRef>
          </c:val>
        </c:ser>
        <c:ser>
          <c:idx val="2"/>
          <c:order val="2"/>
          <c:tx>
            <c:strRef>
              <c:f>Blad1!$A$4</c:f>
              <c:strCache>
                <c:ptCount val="1"/>
                <c:pt idx="0">
                  <c:v>Nils</c:v>
                </c:pt>
              </c:strCache>
            </c:strRef>
          </c:tx>
          <c:dLbls>
            <c:showVal val="1"/>
          </c:dLbls>
          <c:cat>
            <c:strRef>
              <c:f>Blad1!$B$1:$E$1</c:f>
              <c:strCache>
                <c:ptCount val="4"/>
                <c:pt idx="0">
                  <c:v>januari</c:v>
                </c:pt>
                <c:pt idx="1">
                  <c:v>februari</c:v>
                </c:pt>
                <c:pt idx="2">
                  <c:v>mars</c:v>
                </c:pt>
                <c:pt idx="3">
                  <c:v>april</c:v>
                </c:pt>
              </c:strCache>
            </c:strRef>
          </c:cat>
          <c:val>
            <c:numRef>
              <c:f>Blad1!$B$4:$E$4</c:f>
              <c:numCache>
                <c:formatCode>General</c:formatCode>
                <c:ptCount val="4"/>
                <c:pt idx="0">
                  <c:v>79.900000000000006</c:v>
                </c:pt>
                <c:pt idx="1">
                  <c:v>82.5</c:v>
                </c:pt>
                <c:pt idx="2">
                  <c:v>86.4</c:v>
                </c:pt>
                <c:pt idx="3">
                  <c:v>87.7</c:v>
                </c:pt>
              </c:numCache>
            </c:numRef>
          </c:val>
        </c:ser>
        <c:dLbls>
          <c:showVal val="1"/>
        </c:dLbls>
        <c:overlap val="-25"/>
        <c:axId val="64455808"/>
        <c:axId val="64457344"/>
      </c:barChart>
      <c:catAx>
        <c:axId val="64455808"/>
        <c:scaling>
          <c:orientation val="minMax"/>
        </c:scaling>
        <c:axPos val="b"/>
        <c:majorTickMark val="none"/>
        <c:tickLblPos val="nextTo"/>
        <c:crossAx val="64457344"/>
        <c:crosses val="autoZero"/>
        <c:auto val="1"/>
        <c:lblAlgn val="ctr"/>
        <c:lblOffset val="100"/>
      </c:catAx>
      <c:valAx>
        <c:axId val="64457344"/>
        <c:scaling>
          <c:orientation val="minMax"/>
        </c:scaling>
        <c:delete val="1"/>
        <c:axPos val="l"/>
        <c:numFmt formatCode="General" sourceLinked="1"/>
        <c:tickLblPos val="nextTo"/>
        <c:crossAx val="64455808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sv-SE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5C39A-E37D-4D91-94DC-CED5EB645D43}" type="doc">
      <dgm:prSet loTypeId="urn:microsoft.com/office/officeart/2005/8/layout/orgChart1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sv-SE"/>
        </a:p>
      </dgm:t>
    </dgm:pt>
    <dgm:pt modelId="{0456FC80-11E7-4F03-80B9-CAE2C4D5B9CF}">
      <dgm:prSet phldrT="[Text]"/>
      <dgm:spPr/>
      <dgm:t>
        <a:bodyPr/>
        <a:lstStyle/>
        <a:p>
          <a:r>
            <a:rPr lang="sv-SE" dirty="0" smtClean="0"/>
            <a:t>John Doe</a:t>
          </a:r>
        </a:p>
        <a:p>
          <a:r>
            <a:rPr lang="sv-SE" dirty="0" smtClean="0"/>
            <a:t>VD</a:t>
          </a:r>
          <a:endParaRPr lang="sv-SE" dirty="0"/>
        </a:p>
      </dgm:t>
    </dgm:pt>
    <dgm:pt modelId="{02400E7C-06A2-4851-9F05-5BE4F769F192}" type="parTrans" cxnId="{45E2C442-4609-4DCD-BA40-8ADAA3048929}">
      <dgm:prSet/>
      <dgm:spPr/>
      <dgm:t>
        <a:bodyPr/>
        <a:lstStyle/>
        <a:p>
          <a:endParaRPr lang="sv-SE"/>
        </a:p>
      </dgm:t>
    </dgm:pt>
    <dgm:pt modelId="{E9FDECC6-17BE-4003-B9EA-24B1E2349290}" type="sibTrans" cxnId="{45E2C442-4609-4DCD-BA40-8ADAA3048929}">
      <dgm:prSet/>
      <dgm:spPr/>
      <dgm:t>
        <a:bodyPr/>
        <a:lstStyle/>
        <a:p>
          <a:endParaRPr lang="sv-SE"/>
        </a:p>
      </dgm:t>
    </dgm:pt>
    <dgm:pt modelId="{5A114787-BD34-48BB-A38F-E0A031886079}">
      <dgm:prSet phldrT="[Text]"/>
      <dgm:spPr/>
      <dgm:t>
        <a:bodyPr/>
        <a:lstStyle/>
        <a:p>
          <a:r>
            <a:rPr lang="sv-SE" dirty="0" smtClean="0"/>
            <a:t>Eva Berg</a:t>
          </a:r>
        </a:p>
        <a:p>
          <a:r>
            <a:rPr lang="sv-SE" dirty="0" smtClean="0"/>
            <a:t>Ekonomi</a:t>
          </a:r>
          <a:endParaRPr lang="sv-SE" dirty="0"/>
        </a:p>
      </dgm:t>
    </dgm:pt>
    <dgm:pt modelId="{4B2D68FB-7A6D-449C-8ACC-9D0A718C4633}" type="parTrans" cxnId="{C116732D-0435-46D1-911A-0B0ED0921BCC}">
      <dgm:prSet/>
      <dgm:spPr/>
      <dgm:t>
        <a:bodyPr/>
        <a:lstStyle/>
        <a:p>
          <a:endParaRPr lang="sv-SE"/>
        </a:p>
      </dgm:t>
    </dgm:pt>
    <dgm:pt modelId="{053C44FB-A3CB-4878-AFA4-777F357495E5}" type="sibTrans" cxnId="{C116732D-0435-46D1-911A-0B0ED0921BCC}">
      <dgm:prSet/>
      <dgm:spPr/>
      <dgm:t>
        <a:bodyPr/>
        <a:lstStyle/>
        <a:p>
          <a:endParaRPr lang="sv-SE"/>
        </a:p>
      </dgm:t>
    </dgm:pt>
    <dgm:pt modelId="{E33EF23D-0CC0-407D-9591-57E3D2598235}">
      <dgm:prSet phldrT="[Text]"/>
      <dgm:spPr/>
      <dgm:t>
        <a:bodyPr/>
        <a:lstStyle/>
        <a:p>
          <a:r>
            <a:rPr lang="sv-SE" dirty="0" smtClean="0"/>
            <a:t>Annelie Grund</a:t>
          </a:r>
        </a:p>
        <a:p>
          <a:r>
            <a:rPr lang="sv-SE" dirty="0" smtClean="0"/>
            <a:t>Personal</a:t>
          </a:r>
          <a:endParaRPr lang="sv-SE" dirty="0"/>
        </a:p>
      </dgm:t>
    </dgm:pt>
    <dgm:pt modelId="{C2742F9A-3122-4541-80F6-446FC1176164}" type="parTrans" cxnId="{A7433546-D618-4200-A3F3-19715DBEAA87}">
      <dgm:prSet/>
      <dgm:spPr/>
      <dgm:t>
        <a:bodyPr/>
        <a:lstStyle/>
        <a:p>
          <a:endParaRPr lang="sv-SE"/>
        </a:p>
      </dgm:t>
    </dgm:pt>
    <dgm:pt modelId="{44A3656A-34DB-420E-91F6-517FD9530A55}" type="sibTrans" cxnId="{A7433546-D618-4200-A3F3-19715DBEAA87}">
      <dgm:prSet/>
      <dgm:spPr/>
      <dgm:t>
        <a:bodyPr/>
        <a:lstStyle/>
        <a:p>
          <a:endParaRPr lang="sv-SE"/>
        </a:p>
      </dgm:t>
    </dgm:pt>
    <dgm:pt modelId="{42689829-E0A0-4EE5-B2BE-588DACDCBF58}">
      <dgm:prSet phldrT="[Text]"/>
      <dgm:spPr/>
      <dgm:t>
        <a:bodyPr/>
        <a:lstStyle/>
        <a:p>
          <a:r>
            <a:rPr lang="sv-SE" dirty="0" smtClean="0"/>
            <a:t>Sten Persson</a:t>
          </a:r>
        </a:p>
        <a:p>
          <a:r>
            <a:rPr lang="sv-SE" dirty="0" smtClean="0"/>
            <a:t>IT</a:t>
          </a:r>
          <a:endParaRPr lang="sv-SE" dirty="0"/>
        </a:p>
      </dgm:t>
    </dgm:pt>
    <dgm:pt modelId="{429FD9F2-874B-41BE-87D1-F37C414C7878}" type="parTrans" cxnId="{01DB8BBF-96F5-4DB3-9340-B840527D2D17}">
      <dgm:prSet/>
      <dgm:spPr/>
      <dgm:t>
        <a:bodyPr/>
        <a:lstStyle/>
        <a:p>
          <a:endParaRPr lang="sv-SE"/>
        </a:p>
      </dgm:t>
    </dgm:pt>
    <dgm:pt modelId="{B0A51F9B-0692-4D67-94BA-01A4458A64D9}" type="sibTrans" cxnId="{01DB8BBF-96F5-4DB3-9340-B840527D2D17}">
      <dgm:prSet/>
      <dgm:spPr/>
      <dgm:t>
        <a:bodyPr/>
        <a:lstStyle/>
        <a:p>
          <a:endParaRPr lang="sv-SE"/>
        </a:p>
      </dgm:t>
    </dgm:pt>
    <dgm:pt modelId="{9746F32B-14AF-4EF6-91F9-CB3FECF28C12}">
      <dgm:prSet/>
      <dgm:spPr/>
      <dgm:t>
        <a:bodyPr/>
        <a:lstStyle/>
        <a:p>
          <a:r>
            <a:rPr lang="sv-SE" dirty="0" smtClean="0"/>
            <a:t>Tekniker</a:t>
          </a:r>
          <a:endParaRPr lang="sv-SE" dirty="0"/>
        </a:p>
      </dgm:t>
    </dgm:pt>
    <dgm:pt modelId="{F7E8DE76-831B-4FAA-B4E8-890B2D2E889C}" type="parTrans" cxnId="{0DAF25E9-31E9-4A06-ABC6-920B540B3F1E}">
      <dgm:prSet/>
      <dgm:spPr/>
      <dgm:t>
        <a:bodyPr/>
        <a:lstStyle/>
        <a:p>
          <a:endParaRPr lang="sv-SE"/>
        </a:p>
      </dgm:t>
    </dgm:pt>
    <dgm:pt modelId="{CABDFB0A-DE9E-4984-A9A0-EEA502C7E47F}" type="sibTrans" cxnId="{0DAF25E9-31E9-4A06-ABC6-920B540B3F1E}">
      <dgm:prSet/>
      <dgm:spPr/>
      <dgm:t>
        <a:bodyPr/>
        <a:lstStyle/>
        <a:p>
          <a:endParaRPr lang="sv-SE"/>
        </a:p>
      </dgm:t>
    </dgm:pt>
    <dgm:pt modelId="{34712FA3-C61B-406E-88CD-DF9643BF48D5}">
      <dgm:prSet/>
      <dgm:spPr/>
      <dgm:t>
        <a:bodyPr/>
        <a:lstStyle/>
        <a:p>
          <a:r>
            <a:rPr lang="sv-SE" dirty="0" smtClean="0"/>
            <a:t>Inköpare</a:t>
          </a:r>
          <a:endParaRPr lang="sv-SE" dirty="0"/>
        </a:p>
      </dgm:t>
    </dgm:pt>
    <dgm:pt modelId="{45B2016D-A7DC-482C-9E40-7CE4052CEAE5}" type="parTrans" cxnId="{E57D1599-4B54-4F23-A3A9-0928CD2A60B1}">
      <dgm:prSet/>
      <dgm:spPr/>
      <dgm:t>
        <a:bodyPr/>
        <a:lstStyle/>
        <a:p>
          <a:endParaRPr lang="sv-SE"/>
        </a:p>
      </dgm:t>
    </dgm:pt>
    <dgm:pt modelId="{4BCE1476-BB17-493C-9B54-2EFD2B763C91}" type="sibTrans" cxnId="{E57D1599-4B54-4F23-A3A9-0928CD2A60B1}">
      <dgm:prSet/>
      <dgm:spPr/>
      <dgm:t>
        <a:bodyPr/>
        <a:lstStyle/>
        <a:p>
          <a:endParaRPr lang="sv-SE"/>
        </a:p>
      </dgm:t>
    </dgm:pt>
    <dgm:pt modelId="{ACDF22AA-034B-42C9-A55D-B8E4C28ABC9F}">
      <dgm:prSet/>
      <dgm:spPr/>
      <dgm:t>
        <a:bodyPr/>
        <a:lstStyle/>
        <a:p>
          <a:r>
            <a:rPr lang="sv-SE" dirty="0" smtClean="0"/>
            <a:t>Säljare</a:t>
          </a:r>
          <a:endParaRPr lang="sv-SE" dirty="0"/>
        </a:p>
      </dgm:t>
    </dgm:pt>
    <dgm:pt modelId="{24C9A42C-B2B6-4176-BE37-5B90B3F8C416}" type="parTrans" cxnId="{B777A6AA-8969-41A8-8A6C-E183A31E5204}">
      <dgm:prSet/>
      <dgm:spPr/>
      <dgm:t>
        <a:bodyPr/>
        <a:lstStyle/>
        <a:p>
          <a:endParaRPr lang="sv-SE"/>
        </a:p>
      </dgm:t>
    </dgm:pt>
    <dgm:pt modelId="{A0445C87-5C01-4401-A1F5-2A9DEA825D61}" type="sibTrans" cxnId="{B777A6AA-8969-41A8-8A6C-E183A31E5204}">
      <dgm:prSet/>
      <dgm:spPr/>
      <dgm:t>
        <a:bodyPr/>
        <a:lstStyle/>
        <a:p>
          <a:endParaRPr lang="sv-SE"/>
        </a:p>
      </dgm:t>
    </dgm:pt>
    <dgm:pt modelId="{D7DA757F-6B84-4C82-ABF5-886BBB0DDF17}">
      <dgm:prSet/>
      <dgm:spPr/>
      <dgm:t>
        <a:bodyPr/>
        <a:lstStyle/>
        <a:p>
          <a:r>
            <a:rPr lang="sv-SE" dirty="0" smtClean="0"/>
            <a:t>Ekonomer</a:t>
          </a:r>
          <a:endParaRPr lang="sv-SE" dirty="0"/>
        </a:p>
      </dgm:t>
    </dgm:pt>
    <dgm:pt modelId="{37171909-473E-45A9-A153-3F05611B3FA0}" type="parTrans" cxnId="{8E0BFD7D-B8D3-4BBA-9E4B-E1F5FE01A9D7}">
      <dgm:prSet/>
      <dgm:spPr/>
      <dgm:t>
        <a:bodyPr/>
        <a:lstStyle/>
        <a:p>
          <a:endParaRPr lang="sv-SE"/>
        </a:p>
      </dgm:t>
    </dgm:pt>
    <dgm:pt modelId="{73F9DD93-EDE6-4F63-8729-CB737F8CD33E}" type="sibTrans" cxnId="{8E0BFD7D-B8D3-4BBA-9E4B-E1F5FE01A9D7}">
      <dgm:prSet/>
      <dgm:spPr/>
      <dgm:t>
        <a:bodyPr/>
        <a:lstStyle/>
        <a:p>
          <a:endParaRPr lang="sv-SE"/>
        </a:p>
      </dgm:t>
    </dgm:pt>
    <dgm:pt modelId="{E6028445-BFB5-40CB-9AA1-969902458585}">
      <dgm:prSet/>
      <dgm:spPr/>
      <dgm:t>
        <a:bodyPr/>
        <a:lstStyle/>
        <a:p>
          <a:r>
            <a:rPr lang="sv-SE" dirty="0" smtClean="0"/>
            <a:t>Rekrytering</a:t>
          </a:r>
          <a:endParaRPr lang="sv-SE" dirty="0"/>
        </a:p>
      </dgm:t>
    </dgm:pt>
    <dgm:pt modelId="{52BCC7F1-0684-4016-8DE5-D1BFFAA7F966}" type="parTrans" cxnId="{3F619ABE-32E0-4BE0-9DAD-63E1E62F463C}">
      <dgm:prSet/>
      <dgm:spPr/>
      <dgm:t>
        <a:bodyPr/>
        <a:lstStyle/>
        <a:p>
          <a:endParaRPr lang="sv-SE"/>
        </a:p>
      </dgm:t>
    </dgm:pt>
    <dgm:pt modelId="{620C63CD-D21B-47DE-8565-609A13A2DF2C}" type="sibTrans" cxnId="{3F619ABE-32E0-4BE0-9DAD-63E1E62F463C}">
      <dgm:prSet/>
      <dgm:spPr/>
      <dgm:t>
        <a:bodyPr/>
        <a:lstStyle/>
        <a:p>
          <a:endParaRPr lang="sv-SE"/>
        </a:p>
      </dgm:t>
    </dgm:pt>
    <dgm:pt modelId="{657285B4-5C0D-4EA4-9702-0EE96BE3F5F4}">
      <dgm:prSet/>
      <dgm:spPr/>
      <dgm:t>
        <a:bodyPr/>
        <a:lstStyle/>
        <a:p>
          <a:r>
            <a:rPr lang="sv-SE" dirty="0" smtClean="0"/>
            <a:t>Max Olander</a:t>
          </a:r>
        </a:p>
        <a:p>
          <a:r>
            <a:rPr lang="sv-SE" dirty="0" smtClean="0"/>
            <a:t>Marknad</a:t>
          </a:r>
          <a:endParaRPr lang="sv-SE" dirty="0"/>
        </a:p>
      </dgm:t>
    </dgm:pt>
    <dgm:pt modelId="{713EC565-44B0-4458-B437-F93F48775517}" type="parTrans" cxnId="{89E979C8-4B33-40E5-B6C0-BF84A1ACE8F8}">
      <dgm:prSet/>
      <dgm:spPr/>
      <dgm:t>
        <a:bodyPr/>
        <a:lstStyle/>
        <a:p>
          <a:endParaRPr lang="sv-SE"/>
        </a:p>
      </dgm:t>
    </dgm:pt>
    <dgm:pt modelId="{F547576A-8D08-48FA-B718-4B6B63CDE263}" type="sibTrans" cxnId="{89E979C8-4B33-40E5-B6C0-BF84A1ACE8F8}">
      <dgm:prSet/>
      <dgm:spPr/>
      <dgm:t>
        <a:bodyPr/>
        <a:lstStyle/>
        <a:p>
          <a:endParaRPr lang="sv-SE"/>
        </a:p>
      </dgm:t>
    </dgm:pt>
    <dgm:pt modelId="{5B344718-C08E-4AB4-BB1C-B80CB1182B66}">
      <dgm:prSet/>
      <dgm:spPr/>
      <dgm:t>
        <a:bodyPr/>
        <a:lstStyle/>
        <a:p>
          <a:r>
            <a:rPr lang="sv-SE" dirty="0" smtClean="0"/>
            <a:t>Assistenter</a:t>
          </a:r>
          <a:endParaRPr lang="sv-SE" dirty="0"/>
        </a:p>
      </dgm:t>
    </dgm:pt>
    <dgm:pt modelId="{D8D75C18-86DD-479F-87A4-38A6D726CC6F}" type="parTrans" cxnId="{29E4873C-BAEC-4D95-B6D7-6EB19D850802}">
      <dgm:prSet/>
      <dgm:spPr/>
      <dgm:t>
        <a:bodyPr/>
        <a:lstStyle/>
        <a:p>
          <a:endParaRPr lang="sv-SE"/>
        </a:p>
      </dgm:t>
    </dgm:pt>
    <dgm:pt modelId="{841015F8-9D26-4F25-978F-A8457242A8CF}" type="sibTrans" cxnId="{29E4873C-BAEC-4D95-B6D7-6EB19D850802}">
      <dgm:prSet/>
      <dgm:spPr/>
      <dgm:t>
        <a:bodyPr/>
        <a:lstStyle/>
        <a:p>
          <a:endParaRPr lang="sv-SE"/>
        </a:p>
      </dgm:t>
    </dgm:pt>
    <dgm:pt modelId="{25290D3A-AA95-4419-AB32-5446BC9B29F3}" type="pres">
      <dgm:prSet presAssocID="{9F35C39A-E37D-4D91-94DC-CED5EB645D4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sv-SE"/>
        </a:p>
      </dgm:t>
    </dgm:pt>
    <dgm:pt modelId="{E449C447-F322-4806-BF76-BF5D2F4735EA}" type="pres">
      <dgm:prSet presAssocID="{0456FC80-11E7-4F03-80B9-CAE2C4D5B9CF}" presName="hierRoot1" presStyleCnt="0">
        <dgm:presLayoutVars>
          <dgm:hierBranch val="init"/>
        </dgm:presLayoutVars>
      </dgm:prSet>
      <dgm:spPr/>
    </dgm:pt>
    <dgm:pt modelId="{B7604106-4D29-484E-82CA-9FD8F0609127}" type="pres">
      <dgm:prSet presAssocID="{0456FC80-11E7-4F03-80B9-CAE2C4D5B9CF}" presName="rootComposite1" presStyleCnt="0"/>
      <dgm:spPr/>
    </dgm:pt>
    <dgm:pt modelId="{BE2F10AF-67C3-4EEA-B0F0-BC64095F9F3E}" type="pres">
      <dgm:prSet presAssocID="{0456FC80-11E7-4F03-80B9-CAE2C4D5B9C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3A1D37A6-48B8-4A9E-8D3F-8755989C1648}" type="pres">
      <dgm:prSet presAssocID="{0456FC80-11E7-4F03-80B9-CAE2C4D5B9CF}" presName="rootConnector1" presStyleLbl="node1" presStyleIdx="0" presStyleCnt="0"/>
      <dgm:spPr/>
      <dgm:t>
        <a:bodyPr/>
        <a:lstStyle/>
        <a:p>
          <a:endParaRPr lang="sv-SE"/>
        </a:p>
      </dgm:t>
    </dgm:pt>
    <dgm:pt modelId="{E97387A6-C4F7-4D7F-8646-E92615E002A1}" type="pres">
      <dgm:prSet presAssocID="{0456FC80-11E7-4F03-80B9-CAE2C4D5B9CF}" presName="hierChild2" presStyleCnt="0"/>
      <dgm:spPr/>
    </dgm:pt>
    <dgm:pt modelId="{989D4081-4B78-4140-B954-CF960AD19724}" type="pres">
      <dgm:prSet presAssocID="{4B2D68FB-7A6D-449C-8ACC-9D0A718C4633}" presName="Name37" presStyleLbl="parChTrans1D2" presStyleIdx="0" presStyleCnt="4"/>
      <dgm:spPr/>
      <dgm:t>
        <a:bodyPr/>
        <a:lstStyle/>
        <a:p>
          <a:endParaRPr lang="sv-SE"/>
        </a:p>
      </dgm:t>
    </dgm:pt>
    <dgm:pt modelId="{474233BE-2194-42B1-92C1-B2C38A451F7D}" type="pres">
      <dgm:prSet presAssocID="{5A114787-BD34-48BB-A38F-E0A031886079}" presName="hierRoot2" presStyleCnt="0">
        <dgm:presLayoutVars>
          <dgm:hierBranch val="init"/>
        </dgm:presLayoutVars>
      </dgm:prSet>
      <dgm:spPr/>
    </dgm:pt>
    <dgm:pt modelId="{E0D5F90E-B9A9-42B9-A83A-421959E5D269}" type="pres">
      <dgm:prSet presAssocID="{5A114787-BD34-48BB-A38F-E0A031886079}" presName="rootComposite" presStyleCnt="0"/>
      <dgm:spPr/>
    </dgm:pt>
    <dgm:pt modelId="{1A94E705-94DE-4761-8F13-4D78EB3730F0}" type="pres">
      <dgm:prSet presAssocID="{5A114787-BD34-48BB-A38F-E0A031886079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D96F3503-4F9C-4C64-9A43-B2B5CDADAC44}" type="pres">
      <dgm:prSet presAssocID="{5A114787-BD34-48BB-A38F-E0A031886079}" presName="rootConnector" presStyleLbl="node2" presStyleIdx="0" presStyleCnt="4"/>
      <dgm:spPr/>
      <dgm:t>
        <a:bodyPr/>
        <a:lstStyle/>
        <a:p>
          <a:endParaRPr lang="sv-SE"/>
        </a:p>
      </dgm:t>
    </dgm:pt>
    <dgm:pt modelId="{847598A8-0721-4617-9657-FC517C8ECA4A}" type="pres">
      <dgm:prSet presAssocID="{5A114787-BD34-48BB-A38F-E0A031886079}" presName="hierChild4" presStyleCnt="0"/>
      <dgm:spPr/>
    </dgm:pt>
    <dgm:pt modelId="{B32D85E5-DE10-4A05-AC93-04A7C74738BA}" type="pres">
      <dgm:prSet presAssocID="{24C9A42C-B2B6-4176-BE37-5B90B3F8C416}" presName="Name37" presStyleLbl="parChTrans1D3" presStyleIdx="0" presStyleCnt="6"/>
      <dgm:spPr/>
      <dgm:t>
        <a:bodyPr/>
        <a:lstStyle/>
        <a:p>
          <a:endParaRPr lang="sv-SE"/>
        </a:p>
      </dgm:t>
    </dgm:pt>
    <dgm:pt modelId="{129F417B-68DA-4E43-8C7D-E72A80F4EF73}" type="pres">
      <dgm:prSet presAssocID="{ACDF22AA-034B-42C9-A55D-B8E4C28ABC9F}" presName="hierRoot2" presStyleCnt="0">
        <dgm:presLayoutVars>
          <dgm:hierBranch val="init"/>
        </dgm:presLayoutVars>
      </dgm:prSet>
      <dgm:spPr/>
    </dgm:pt>
    <dgm:pt modelId="{72813AED-40F1-4D11-86AA-A26520665095}" type="pres">
      <dgm:prSet presAssocID="{ACDF22AA-034B-42C9-A55D-B8E4C28ABC9F}" presName="rootComposite" presStyleCnt="0"/>
      <dgm:spPr/>
    </dgm:pt>
    <dgm:pt modelId="{F1D77069-C847-4008-9058-97FFBAE138C8}" type="pres">
      <dgm:prSet presAssocID="{ACDF22AA-034B-42C9-A55D-B8E4C28ABC9F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34AB4D98-ACAD-4FCD-9C83-41D432CE5895}" type="pres">
      <dgm:prSet presAssocID="{ACDF22AA-034B-42C9-A55D-B8E4C28ABC9F}" presName="rootConnector" presStyleLbl="node3" presStyleIdx="0" presStyleCnt="6"/>
      <dgm:spPr/>
      <dgm:t>
        <a:bodyPr/>
        <a:lstStyle/>
        <a:p>
          <a:endParaRPr lang="sv-SE"/>
        </a:p>
      </dgm:t>
    </dgm:pt>
    <dgm:pt modelId="{08FFAF70-98D0-43AA-8547-6317B84D5C1D}" type="pres">
      <dgm:prSet presAssocID="{ACDF22AA-034B-42C9-A55D-B8E4C28ABC9F}" presName="hierChild4" presStyleCnt="0"/>
      <dgm:spPr/>
    </dgm:pt>
    <dgm:pt modelId="{1848D826-D99E-4B9C-B303-EC80F32A1AAC}" type="pres">
      <dgm:prSet presAssocID="{ACDF22AA-034B-42C9-A55D-B8E4C28ABC9F}" presName="hierChild5" presStyleCnt="0"/>
      <dgm:spPr/>
    </dgm:pt>
    <dgm:pt modelId="{06437F70-A960-4639-BB30-500BC9C55142}" type="pres">
      <dgm:prSet presAssocID="{37171909-473E-45A9-A153-3F05611B3FA0}" presName="Name37" presStyleLbl="parChTrans1D3" presStyleIdx="1" presStyleCnt="6"/>
      <dgm:spPr/>
      <dgm:t>
        <a:bodyPr/>
        <a:lstStyle/>
        <a:p>
          <a:endParaRPr lang="sv-SE"/>
        </a:p>
      </dgm:t>
    </dgm:pt>
    <dgm:pt modelId="{D70E9029-3F79-4D9B-9445-93F133814D49}" type="pres">
      <dgm:prSet presAssocID="{D7DA757F-6B84-4C82-ABF5-886BBB0DDF17}" presName="hierRoot2" presStyleCnt="0">
        <dgm:presLayoutVars>
          <dgm:hierBranch val="init"/>
        </dgm:presLayoutVars>
      </dgm:prSet>
      <dgm:spPr/>
    </dgm:pt>
    <dgm:pt modelId="{DAD9331A-DC5F-4085-9BA4-E5403EAFC215}" type="pres">
      <dgm:prSet presAssocID="{D7DA757F-6B84-4C82-ABF5-886BBB0DDF17}" presName="rootComposite" presStyleCnt="0"/>
      <dgm:spPr/>
    </dgm:pt>
    <dgm:pt modelId="{89C9D2A5-7B5C-4BFE-A437-BF79AB3C3543}" type="pres">
      <dgm:prSet presAssocID="{D7DA757F-6B84-4C82-ABF5-886BBB0DDF17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A1E4460B-12C2-4008-A0A3-64AC7B100557}" type="pres">
      <dgm:prSet presAssocID="{D7DA757F-6B84-4C82-ABF5-886BBB0DDF17}" presName="rootConnector" presStyleLbl="node3" presStyleIdx="1" presStyleCnt="6"/>
      <dgm:spPr/>
      <dgm:t>
        <a:bodyPr/>
        <a:lstStyle/>
        <a:p>
          <a:endParaRPr lang="sv-SE"/>
        </a:p>
      </dgm:t>
    </dgm:pt>
    <dgm:pt modelId="{7C000DF5-BA69-47C4-9169-791364D35AF5}" type="pres">
      <dgm:prSet presAssocID="{D7DA757F-6B84-4C82-ABF5-886BBB0DDF17}" presName="hierChild4" presStyleCnt="0"/>
      <dgm:spPr/>
    </dgm:pt>
    <dgm:pt modelId="{CEF38501-1DF1-4BE4-8A11-64458BB7875E}" type="pres">
      <dgm:prSet presAssocID="{D7DA757F-6B84-4C82-ABF5-886BBB0DDF17}" presName="hierChild5" presStyleCnt="0"/>
      <dgm:spPr/>
    </dgm:pt>
    <dgm:pt modelId="{8935716D-A762-4780-8249-C94601A12D27}" type="pres">
      <dgm:prSet presAssocID="{5A114787-BD34-48BB-A38F-E0A031886079}" presName="hierChild5" presStyleCnt="0"/>
      <dgm:spPr/>
    </dgm:pt>
    <dgm:pt modelId="{A88D26BF-01E4-4A1E-99DC-3E5306A51EFF}" type="pres">
      <dgm:prSet presAssocID="{713EC565-44B0-4458-B437-F93F48775517}" presName="Name37" presStyleLbl="parChTrans1D2" presStyleIdx="1" presStyleCnt="4"/>
      <dgm:spPr/>
      <dgm:t>
        <a:bodyPr/>
        <a:lstStyle/>
        <a:p>
          <a:endParaRPr lang="sv-SE"/>
        </a:p>
      </dgm:t>
    </dgm:pt>
    <dgm:pt modelId="{41192D51-03A6-4F30-8FD6-CCF8B0F69EF6}" type="pres">
      <dgm:prSet presAssocID="{657285B4-5C0D-4EA4-9702-0EE96BE3F5F4}" presName="hierRoot2" presStyleCnt="0">
        <dgm:presLayoutVars>
          <dgm:hierBranch val="init"/>
        </dgm:presLayoutVars>
      </dgm:prSet>
      <dgm:spPr/>
    </dgm:pt>
    <dgm:pt modelId="{25C74540-466F-45D9-8865-9B3502858BF3}" type="pres">
      <dgm:prSet presAssocID="{657285B4-5C0D-4EA4-9702-0EE96BE3F5F4}" presName="rootComposite" presStyleCnt="0"/>
      <dgm:spPr/>
    </dgm:pt>
    <dgm:pt modelId="{B2BCD043-9D36-4D0F-A992-6DD832E6A419}" type="pres">
      <dgm:prSet presAssocID="{657285B4-5C0D-4EA4-9702-0EE96BE3F5F4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49D6B745-E575-47F1-B44E-1E356E4E03B0}" type="pres">
      <dgm:prSet presAssocID="{657285B4-5C0D-4EA4-9702-0EE96BE3F5F4}" presName="rootConnector" presStyleLbl="node2" presStyleIdx="1" presStyleCnt="4"/>
      <dgm:spPr/>
      <dgm:t>
        <a:bodyPr/>
        <a:lstStyle/>
        <a:p>
          <a:endParaRPr lang="sv-SE"/>
        </a:p>
      </dgm:t>
    </dgm:pt>
    <dgm:pt modelId="{17D076B9-E1CB-48CE-A329-01B994D5F5B2}" type="pres">
      <dgm:prSet presAssocID="{657285B4-5C0D-4EA4-9702-0EE96BE3F5F4}" presName="hierChild4" presStyleCnt="0"/>
      <dgm:spPr/>
    </dgm:pt>
    <dgm:pt modelId="{85E9FDCF-79E1-4263-A153-CB1AC817C796}" type="pres">
      <dgm:prSet presAssocID="{D8D75C18-86DD-479F-87A4-38A6D726CC6F}" presName="Name37" presStyleLbl="parChTrans1D3" presStyleIdx="2" presStyleCnt="6"/>
      <dgm:spPr/>
      <dgm:t>
        <a:bodyPr/>
        <a:lstStyle/>
        <a:p>
          <a:endParaRPr lang="sv-SE"/>
        </a:p>
      </dgm:t>
    </dgm:pt>
    <dgm:pt modelId="{76FEFEB0-9DAA-4912-B90D-6EC70B712826}" type="pres">
      <dgm:prSet presAssocID="{5B344718-C08E-4AB4-BB1C-B80CB1182B66}" presName="hierRoot2" presStyleCnt="0">
        <dgm:presLayoutVars>
          <dgm:hierBranch val="init"/>
        </dgm:presLayoutVars>
      </dgm:prSet>
      <dgm:spPr/>
    </dgm:pt>
    <dgm:pt modelId="{28B14175-D70F-4FF7-B8D5-09A19B95CA0D}" type="pres">
      <dgm:prSet presAssocID="{5B344718-C08E-4AB4-BB1C-B80CB1182B66}" presName="rootComposite" presStyleCnt="0"/>
      <dgm:spPr/>
    </dgm:pt>
    <dgm:pt modelId="{13BE03FB-7A00-4A06-BBAC-0D9A7D8A0DB0}" type="pres">
      <dgm:prSet presAssocID="{5B344718-C08E-4AB4-BB1C-B80CB1182B66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62BAC426-975C-41DC-9A98-CF1C5EC91244}" type="pres">
      <dgm:prSet presAssocID="{5B344718-C08E-4AB4-BB1C-B80CB1182B66}" presName="rootConnector" presStyleLbl="node3" presStyleIdx="2" presStyleCnt="6"/>
      <dgm:spPr/>
      <dgm:t>
        <a:bodyPr/>
        <a:lstStyle/>
        <a:p>
          <a:endParaRPr lang="sv-SE"/>
        </a:p>
      </dgm:t>
    </dgm:pt>
    <dgm:pt modelId="{9DD9B8CF-CD08-4844-A215-3CB9F9765E50}" type="pres">
      <dgm:prSet presAssocID="{5B344718-C08E-4AB4-BB1C-B80CB1182B66}" presName="hierChild4" presStyleCnt="0"/>
      <dgm:spPr/>
    </dgm:pt>
    <dgm:pt modelId="{76ACA760-2DFA-409C-AE65-BF53676E47E2}" type="pres">
      <dgm:prSet presAssocID="{5B344718-C08E-4AB4-BB1C-B80CB1182B66}" presName="hierChild5" presStyleCnt="0"/>
      <dgm:spPr/>
    </dgm:pt>
    <dgm:pt modelId="{65ECDBE7-95D4-407A-9645-2B14F7526D5F}" type="pres">
      <dgm:prSet presAssocID="{657285B4-5C0D-4EA4-9702-0EE96BE3F5F4}" presName="hierChild5" presStyleCnt="0"/>
      <dgm:spPr/>
    </dgm:pt>
    <dgm:pt modelId="{F853AF38-A714-4CB0-9F97-E6FDF8907DF6}" type="pres">
      <dgm:prSet presAssocID="{C2742F9A-3122-4541-80F6-446FC1176164}" presName="Name37" presStyleLbl="parChTrans1D2" presStyleIdx="2" presStyleCnt="4"/>
      <dgm:spPr/>
      <dgm:t>
        <a:bodyPr/>
        <a:lstStyle/>
        <a:p>
          <a:endParaRPr lang="sv-SE"/>
        </a:p>
      </dgm:t>
    </dgm:pt>
    <dgm:pt modelId="{43E3793C-0283-4C41-811B-A00EA37ED949}" type="pres">
      <dgm:prSet presAssocID="{E33EF23D-0CC0-407D-9591-57E3D2598235}" presName="hierRoot2" presStyleCnt="0">
        <dgm:presLayoutVars>
          <dgm:hierBranch val="init"/>
        </dgm:presLayoutVars>
      </dgm:prSet>
      <dgm:spPr/>
    </dgm:pt>
    <dgm:pt modelId="{5F3E4707-BEBD-4208-BC50-C5B70EF8CB3C}" type="pres">
      <dgm:prSet presAssocID="{E33EF23D-0CC0-407D-9591-57E3D2598235}" presName="rootComposite" presStyleCnt="0"/>
      <dgm:spPr/>
    </dgm:pt>
    <dgm:pt modelId="{B0D4A81B-36F2-4CA4-A1D2-620C802602D7}" type="pres">
      <dgm:prSet presAssocID="{E33EF23D-0CC0-407D-9591-57E3D2598235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4A25E207-6D92-47F9-9DE1-D9075D92DF39}" type="pres">
      <dgm:prSet presAssocID="{E33EF23D-0CC0-407D-9591-57E3D2598235}" presName="rootConnector" presStyleLbl="node2" presStyleIdx="2" presStyleCnt="4"/>
      <dgm:spPr/>
      <dgm:t>
        <a:bodyPr/>
        <a:lstStyle/>
        <a:p>
          <a:endParaRPr lang="sv-SE"/>
        </a:p>
      </dgm:t>
    </dgm:pt>
    <dgm:pt modelId="{772E78C5-D912-43E8-9B4B-4F979E76183E}" type="pres">
      <dgm:prSet presAssocID="{E33EF23D-0CC0-407D-9591-57E3D2598235}" presName="hierChild4" presStyleCnt="0"/>
      <dgm:spPr/>
    </dgm:pt>
    <dgm:pt modelId="{ED334AF5-A13A-4200-8B07-4D6C5021CD35}" type="pres">
      <dgm:prSet presAssocID="{52BCC7F1-0684-4016-8DE5-D1BFFAA7F966}" presName="Name37" presStyleLbl="parChTrans1D3" presStyleIdx="3" presStyleCnt="6"/>
      <dgm:spPr/>
      <dgm:t>
        <a:bodyPr/>
        <a:lstStyle/>
        <a:p>
          <a:endParaRPr lang="sv-SE"/>
        </a:p>
      </dgm:t>
    </dgm:pt>
    <dgm:pt modelId="{2E76D336-263F-4B17-8AAE-3FAC278E1D79}" type="pres">
      <dgm:prSet presAssocID="{E6028445-BFB5-40CB-9AA1-969902458585}" presName="hierRoot2" presStyleCnt="0">
        <dgm:presLayoutVars>
          <dgm:hierBranch val="init"/>
        </dgm:presLayoutVars>
      </dgm:prSet>
      <dgm:spPr/>
    </dgm:pt>
    <dgm:pt modelId="{DF138D25-6279-4B07-814B-7FECAC499AA9}" type="pres">
      <dgm:prSet presAssocID="{E6028445-BFB5-40CB-9AA1-969902458585}" presName="rootComposite" presStyleCnt="0"/>
      <dgm:spPr/>
    </dgm:pt>
    <dgm:pt modelId="{9296963E-28F8-4B9A-AD1A-1E9C4CD45A70}" type="pres">
      <dgm:prSet presAssocID="{E6028445-BFB5-40CB-9AA1-969902458585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DA03CE1D-1851-42E7-B244-5F947F80AFDE}" type="pres">
      <dgm:prSet presAssocID="{E6028445-BFB5-40CB-9AA1-969902458585}" presName="rootConnector" presStyleLbl="node3" presStyleIdx="3" presStyleCnt="6"/>
      <dgm:spPr/>
      <dgm:t>
        <a:bodyPr/>
        <a:lstStyle/>
        <a:p>
          <a:endParaRPr lang="sv-SE"/>
        </a:p>
      </dgm:t>
    </dgm:pt>
    <dgm:pt modelId="{650D266D-9218-42EE-90EA-34BEB9FC960D}" type="pres">
      <dgm:prSet presAssocID="{E6028445-BFB5-40CB-9AA1-969902458585}" presName="hierChild4" presStyleCnt="0"/>
      <dgm:spPr/>
    </dgm:pt>
    <dgm:pt modelId="{BDF08969-E915-4001-8C7B-B09E59DFB48B}" type="pres">
      <dgm:prSet presAssocID="{E6028445-BFB5-40CB-9AA1-969902458585}" presName="hierChild5" presStyleCnt="0"/>
      <dgm:spPr/>
    </dgm:pt>
    <dgm:pt modelId="{20F6D491-F479-4FFD-B6D6-3F0A145B513E}" type="pres">
      <dgm:prSet presAssocID="{E33EF23D-0CC0-407D-9591-57E3D2598235}" presName="hierChild5" presStyleCnt="0"/>
      <dgm:spPr/>
    </dgm:pt>
    <dgm:pt modelId="{9437D1F7-40C5-4BA8-AE13-EAB7CA2ABD82}" type="pres">
      <dgm:prSet presAssocID="{429FD9F2-874B-41BE-87D1-F37C414C7878}" presName="Name37" presStyleLbl="parChTrans1D2" presStyleIdx="3" presStyleCnt="4"/>
      <dgm:spPr/>
      <dgm:t>
        <a:bodyPr/>
        <a:lstStyle/>
        <a:p>
          <a:endParaRPr lang="sv-SE"/>
        </a:p>
      </dgm:t>
    </dgm:pt>
    <dgm:pt modelId="{B24353AF-55DC-451C-A490-50CE1864F5D4}" type="pres">
      <dgm:prSet presAssocID="{42689829-E0A0-4EE5-B2BE-588DACDCBF58}" presName="hierRoot2" presStyleCnt="0">
        <dgm:presLayoutVars>
          <dgm:hierBranch val="init"/>
        </dgm:presLayoutVars>
      </dgm:prSet>
      <dgm:spPr/>
    </dgm:pt>
    <dgm:pt modelId="{8C0F3111-5853-45BC-ACF2-A163DF8E3729}" type="pres">
      <dgm:prSet presAssocID="{42689829-E0A0-4EE5-B2BE-588DACDCBF58}" presName="rootComposite" presStyleCnt="0"/>
      <dgm:spPr/>
    </dgm:pt>
    <dgm:pt modelId="{697A2CCA-947F-40CB-AFE1-AA832489AF4F}" type="pres">
      <dgm:prSet presAssocID="{42689829-E0A0-4EE5-B2BE-588DACDCBF58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51F00097-F44A-4DE7-988D-13A81E7EC015}" type="pres">
      <dgm:prSet presAssocID="{42689829-E0A0-4EE5-B2BE-588DACDCBF58}" presName="rootConnector" presStyleLbl="node2" presStyleIdx="3" presStyleCnt="4"/>
      <dgm:spPr/>
      <dgm:t>
        <a:bodyPr/>
        <a:lstStyle/>
        <a:p>
          <a:endParaRPr lang="sv-SE"/>
        </a:p>
      </dgm:t>
    </dgm:pt>
    <dgm:pt modelId="{8D9FBF41-703B-4E26-B602-68D9A19B1482}" type="pres">
      <dgm:prSet presAssocID="{42689829-E0A0-4EE5-B2BE-588DACDCBF58}" presName="hierChild4" presStyleCnt="0"/>
      <dgm:spPr/>
    </dgm:pt>
    <dgm:pt modelId="{E0EC8492-8EE1-4CDD-B469-516406CFBD84}" type="pres">
      <dgm:prSet presAssocID="{F7E8DE76-831B-4FAA-B4E8-890B2D2E889C}" presName="Name37" presStyleLbl="parChTrans1D3" presStyleIdx="4" presStyleCnt="6"/>
      <dgm:spPr/>
      <dgm:t>
        <a:bodyPr/>
        <a:lstStyle/>
        <a:p>
          <a:endParaRPr lang="sv-SE"/>
        </a:p>
      </dgm:t>
    </dgm:pt>
    <dgm:pt modelId="{92E5492C-4F80-4C03-A029-77A1B3DC47C4}" type="pres">
      <dgm:prSet presAssocID="{9746F32B-14AF-4EF6-91F9-CB3FECF28C12}" presName="hierRoot2" presStyleCnt="0">
        <dgm:presLayoutVars>
          <dgm:hierBranch val="init"/>
        </dgm:presLayoutVars>
      </dgm:prSet>
      <dgm:spPr/>
    </dgm:pt>
    <dgm:pt modelId="{949820D7-54AD-4C97-B887-F41088DEC2DB}" type="pres">
      <dgm:prSet presAssocID="{9746F32B-14AF-4EF6-91F9-CB3FECF28C12}" presName="rootComposite" presStyleCnt="0"/>
      <dgm:spPr/>
    </dgm:pt>
    <dgm:pt modelId="{9348711C-806C-4076-91A2-A7177BC40762}" type="pres">
      <dgm:prSet presAssocID="{9746F32B-14AF-4EF6-91F9-CB3FECF28C12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D19E8C50-18F3-4A1E-A768-E426B2C187C3}" type="pres">
      <dgm:prSet presAssocID="{9746F32B-14AF-4EF6-91F9-CB3FECF28C12}" presName="rootConnector" presStyleLbl="node3" presStyleIdx="4" presStyleCnt="6"/>
      <dgm:spPr/>
      <dgm:t>
        <a:bodyPr/>
        <a:lstStyle/>
        <a:p>
          <a:endParaRPr lang="sv-SE"/>
        </a:p>
      </dgm:t>
    </dgm:pt>
    <dgm:pt modelId="{22007B93-98A9-425F-8B8C-D6F0E133E689}" type="pres">
      <dgm:prSet presAssocID="{9746F32B-14AF-4EF6-91F9-CB3FECF28C12}" presName="hierChild4" presStyleCnt="0"/>
      <dgm:spPr/>
    </dgm:pt>
    <dgm:pt modelId="{D3B50A8C-C997-4474-B788-58BF125E5A4B}" type="pres">
      <dgm:prSet presAssocID="{9746F32B-14AF-4EF6-91F9-CB3FECF28C12}" presName="hierChild5" presStyleCnt="0"/>
      <dgm:spPr/>
    </dgm:pt>
    <dgm:pt modelId="{A50AE9F0-F371-4D99-8C44-3BC6B1978E18}" type="pres">
      <dgm:prSet presAssocID="{45B2016D-A7DC-482C-9E40-7CE4052CEAE5}" presName="Name37" presStyleLbl="parChTrans1D3" presStyleIdx="5" presStyleCnt="6"/>
      <dgm:spPr/>
      <dgm:t>
        <a:bodyPr/>
        <a:lstStyle/>
        <a:p>
          <a:endParaRPr lang="sv-SE"/>
        </a:p>
      </dgm:t>
    </dgm:pt>
    <dgm:pt modelId="{6DE7524F-93D8-4EDD-8F67-9D409AD4C8E8}" type="pres">
      <dgm:prSet presAssocID="{34712FA3-C61B-406E-88CD-DF9643BF48D5}" presName="hierRoot2" presStyleCnt="0">
        <dgm:presLayoutVars>
          <dgm:hierBranch val="init"/>
        </dgm:presLayoutVars>
      </dgm:prSet>
      <dgm:spPr/>
    </dgm:pt>
    <dgm:pt modelId="{F2045262-0BC2-4651-820F-68B334D5D4F1}" type="pres">
      <dgm:prSet presAssocID="{34712FA3-C61B-406E-88CD-DF9643BF48D5}" presName="rootComposite" presStyleCnt="0"/>
      <dgm:spPr/>
    </dgm:pt>
    <dgm:pt modelId="{BD781CEB-2BDD-4248-9B3E-283D88B815EC}" type="pres">
      <dgm:prSet presAssocID="{34712FA3-C61B-406E-88CD-DF9643BF48D5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C6478727-A674-44D6-B386-0D589DE38822}" type="pres">
      <dgm:prSet presAssocID="{34712FA3-C61B-406E-88CD-DF9643BF48D5}" presName="rootConnector" presStyleLbl="node3" presStyleIdx="5" presStyleCnt="6"/>
      <dgm:spPr/>
      <dgm:t>
        <a:bodyPr/>
        <a:lstStyle/>
        <a:p>
          <a:endParaRPr lang="sv-SE"/>
        </a:p>
      </dgm:t>
    </dgm:pt>
    <dgm:pt modelId="{D7329F11-F7DC-4F3F-B274-D7D9EB13ABA9}" type="pres">
      <dgm:prSet presAssocID="{34712FA3-C61B-406E-88CD-DF9643BF48D5}" presName="hierChild4" presStyleCnt="0"/>
      <dgm:spPr/>
    </dgm:pt>
    <dgm:pt modelId="{2B0D5022-A170-4221-8B53-AF3A85955CAC}" type="pres">
      <dgm:prSet presAssocID="{34712FA3-C61B-406E-88CD-DF9643BF48D5}" presName="hierChild5" presStyleCnt="0"/>
      <dgm:spPr/>
    </dgm:pt>
    <dgm:pt modelId="{07D17373-7C06-4248-8B14-A855C952329F}" type="pres">
      <dgm:prSet presAssocID="{42689829-E0A0-4EE5-B2BE-588DACDCBF58}" presName="hierChild5" presStyleCnt="0"/>
      <dgm:spPr/>
    </dgm:pt>
    <dgm:pt modelId="{96343E43-F3FC-471D-92E2-1D7F6DF85295}" type="pres">
      <dgm:prSet presAssocID="{0456FC80-11E7-4F03-80B9-CAE2C4D5B9CF}" presName="hierChild3" presStyleCnt="0"/>
      <dgm:spPr/>
    </dgm:pt>
  </dgm:ptLst>
  <dgm:cxnLst>
    <dgm:cxn modelId="{CB5C9E6A-22C7-4A2B-8B1F-32D067B41B35}" type="presOf" srcId="{0456FC80-11E7-4F03-80B9-CAE2C4D5B9CF}" destId="{BE2F10AF-67C3-4EEA-B0F0-BC64095F9F3E}" srcOrd="0" destOrd="0" presId="urn:microsoft.com/office/officeart/2005/8/layout/orgChart1"/>
    <dgm:cxn modelId="{A7433546-D618-4200-A3F3-19715DBEAA87}" srcId="{0456FC80-11E7-4F03-80B9-CAE2C4D5B9CF}" destId="{E33EF23D-0CC0-407D-9591-57E3D2598235}" srcOrd="2" destOrd="0" parTransId="{C2742F9A-3122-4541-80F6-446FC1176164}" sibTransId="{44A3656A-34DB-420E-91F6-517FD9530A55}"/>
    <dgm:cxn modelId="{C3671299-B1EC-4F31-B19F-79AA7F2A1D6C}" type="presOf" srcId="{37171909-473E-45A9-A153-3F05611B3FA0}" destId="{06437F70-A960-4639-BB30-500BC9C55142}" srcOrd="0" destOrd="0" presId="urn:microsoft.com/office/officeart/2005/8/layout/orgChart1"/>
    <dgm:cxn modelId="{C116732D-0435-46D1-911A-0B0ED0921BCC}" srcId="{0456FC80-11E7-4F03-80B9-CAE2C4D5B9CF}" destId="{5A114787-BD34-48BB-A38F-E0A031886079}" srcOrd="0" destOrd="0" parTransId="{4B2D68FB-7A6D-449C-8ACC-9D0A718C4633}" sibTransId="{053C44FB-A3CB-4878-AFA4-777F357495E5}"/>
    <dgm:cxn modelId="{113BE2C6-B0B9-4780-AF9A-DA272EE6A432}" type="presOf" srcId="{5A114787-BD34-48BB-A38F-E0A031886079}" destId="{1A94E705-94DE-4761-8F13-4D78EB3730F0}" srcOrd="0" destOrd="0" presId="urn:microsoft.com/office/officeart/2005/8/layout/orgChart1"/>
    <dgm:cxn modelId="{9A75DE17-5F30-498B-9BD6-DEA092E43040}" type="presOf" srcId="{42689829-E0A0-4EE5-B2BE-588DACDCBF58}" destId="{697A2CCA-947F-40CB-AFE1-AA832489AF4F}" srcOrd="0" destOrd="0" presId="urn:microsoft.com/office/officeart/2005/8/layout/orgChart1"/>
    <dgm:cxn modelId="{45E2C442-4609-4DCD-BA40-8ADAA3048929}" srcId="{9F35C39A-E37D-4D91-94DC-CED5EB645D43}" destId="{0456FC80-11E7-4F03-80B9-CAE2C4D5B9CF}" srcOrd="0" destOrd="0" parTransId="{02400E7C-06A2-4851-9F05-5BE4F769F192}" sibTransId="{E9FDECC6-17BE-4003-B9EA-24B1E2349290}"/>
    <dgm:cxn modelId="{AE0148F8-7579-45D9-80BF-A50234DCFF54}" type="presOf" srcId="{34712FA3-C61B-406E-88CD-DF9643BF48D5}" destId="{C6478727-A674-44D6-B386-0D589DE38822}" srcOrd="1" destOrd="0" presId="urn:microsoft.com/office/officeart/2005/8/layout/orgChart1"/>
    <dgm:cxn modelId="{A804D7FE-F942-4E7D-AFA5-E41FB2D94C0E}" type="presOf" srcId="{D7DA757F-6B84-4C82-ABF5-886BBB0DDF17}" destId="{A1E4460B-12C2-4008-A0A3-64AC7B100557}" srcOrd="1" destOrd="0" presId="urn:microsoft.com/office/officeart/2005/8/layout/orgChart1"/>
    <dgm:cxn modelId="{14040F46-E4F1-4F7F-A876-05BAF86DD920}" type="presOf" srcId="{5B344718-C08E-4AB4-BB1C-B80CB1182B66}" destId="{62BAC426-975C-41DC-9A98-CF1C5EC91244}" srcOrd="1" destOrd="0" presId="urn:microsoft.com/office/officeart/2005/8/layout/orgChart1"/>
    <dgm:cxn modelId="{02DB8783-8515-4CD9-8871-41BD7C556FCC}" type="presOf" srcId="{D7DA757F-6B84-4C82-ABF5-886BBB0DDF17}" destId="{89C9D2A5-7B5C-4BFE-A437-BF79AB3C3543}" srcOrd="0" destOrd="0" presId="urn:microsoft.com/office/officeart/2005/8/layout/orgChart1"/>
    <dgm:cxn modelId="{B777A6AA-8969-41A8-8A6C-E183A31E5204}" srcId="{5A114787-BD34-48BB-A38F-E0A031886079}" destId="{ACDF22AA-034B-42C9-A55D-B8E4C28ABC9F}" srcOrd="0" destOrd="0" parTransId="{24C9A42C-B2B6-4176-BE37-5B90B3F8C416}" sibTransId="{A0445C87-5C01-4401-A1F5-2A9DEA825D61}"/>
    <dgm:cxn modelId="{FAE99666-4D6C-4861-AFF2-CFE81A1982D8}" type="presOf" srcId="{713EC565-44B0-4458-B437-F93F48775517}" destId="{A88D26BF-01E4-4A1E-99DC-3E5306A51EFF}" srcOrd="0" destOrd="0" presId="urn:microsoft.com/office/officeart/2005/8/layout/orgChart1"/>
    <dgm:cxn modelId="{8E0BFD7D-B8D3-4BBA-9E4B-E1F5FE01A9D7}" srcId="{5A114787-BD34-48BB-A38F-E0A031886079}" destId="{D7DA757F-6B84-4C82-ABF5-886BBB0DDF17}" srcOrd="1" destOrd="0" parTransId="{37171909-473E-45A9-A153-3F05611B3FA0}" sibTransId="{73F9DD93-EDE6-4F63-8729-CB737F8CD33E}"/>
    <dgm:cxn modelId="{795F2A7D-9129-4359-996F-A66319F8E4F7}" type="presOf" srcId="{4B2D68FB-7A6D-449C-8ACC-9D0A718C4633}" destId="{989D4081-4B78-4140-B954-CF960AD19724}" srcOrd="0" destOrd="0" presId="urn:microsoft.com/office/officeart/2005/8/layout/orgChart1"/>
    <dgm:cxn modelId="{034B4D48-3D46-4513-AEB5-1BE4CA471F9A}" type="presOf" srcId="{52BCC7F1-0684-4016-8DE5-D1BFFAA7F966}" destId="{ED334AF5-A13A-4200-8B07-4D6C5021CD35}" srcOrd="0" destOrd="0" presId="urn:microsoft.com/office/officeart/2005/8/layout/orgChart1"/>
    <dgm:cxn modelId="{EE4D0966-51AD-4F62-A3F8-37AD65786C03}" type="presOf" srcId="{9F35C39A-E37D-4D91-94DC-CED5EB645D43}" destId="{25290D3A-AA95-4419-AB32-5446BC9B29F3}" srcOrd="0" destOrd="0" presId="urn:microsoft.com/office/officeart/2005/8/layout/orgChart1"/>
    <dgm:cxn modelId="{29E4873C-BAEC-4D95-B6D7-6EB19D850802}" srcId="{657285B4-5C0D-4EA4-9702-0EE96BE3F5F4}" destId="{5B344718-C08E-4AB4-BB1C-B80CB1182B66}" srcOrd="0" destOrd="0" parTransId="{D8D75C18-86DD-479F-87A4-38A6D726CC6F}" sibTransId="{841015F8-9D26-4F25-978F-A8457242A8CF}"/>
    <dgm:cxn modelId="{61C176B1-EC04-4949-85A1-8D09A9238721}" type="presOf" srcId="{F7E8DE76-831B-4FAA-B4E8-890B2D2E889C}" destId="{E0EC8492-8EE1-4CDD-B469-516406CFBD84}" srcOrd="0" destOrd="0" presId="urn:microsoft.com/office/officeart/2005/8/layout/orgChart1"/>
    <dgm:cxn modelId="{89E979C8-4B33-40E5-B6C0-BF84A1ACE8F8}" srcId="{0456FC80-11E7-4F03-80B9-CAE2C4D5B9CF}" destId="{657285B4-5C0D-4EA4-9702-0EE96BE3F5F4}" srcOrd="1" destOrd="0" parTransId="{713EC565-44B0-4458-B437-F93F48775517}" sibTransId="{F547576A-8D08-48FA-B718-4B6B63CDE263}"/>
    <dgm:cxn modelId="{116295FA-F35F-421F-834C-25751954CEBA}" type="presOf" srcId="{34712FA3-C61B-406E-88CD-DF9643BF48D5}" destId="{BD781CEB-2BDD-4248-9B3E-283D88B815EC}" srcOrd="0" destOrd="0" presId="urn:microsoft.com/office/officeart/2005/8/layout/orgChart1"/>
    <dgm:cxn modelId="{4F3FCC29-1172-463F-B534-2ADF4009CFFD}" type="presOf" srcId="{D8D75C18-86DD-479F-87A4-38A6D726CC6F}" destId="{85E9FDCF-79E1-4263-A153-CB1AC817C796}" srcOrd="0" destOrd="0" presId="urn:microsoft.com/office/officeart/2005/8/layout/orgChart1"/>
    <dgm:cxn modelId="{3150E81F-BD2D-4D48-9F78-BC3036D1CD43}" type="presOf" srcId="{657285B4-5C0D-4EA4-9702-0EE96BE3F5F4}" destId="{B2BCD043-9D36-4D0F-A992-6DD832E6A419}" srcOrd="0" destOrd="0" presId="urn:microsoft.com/office/officeart/2005/8/layout/orgChart1"/>
    <dgm:cxn modelId="{D4D52A65-B87B-4208-8713-7A4AD4060538}" type="presOf" srcId="{45B2016D-A7DC-482C-9E40-7CE4052CEAE5}" destId="{A50AE9F0-F371-4D99-8C44-3BC6B1978E18}" srcOrd="0" destOrd="0" presId="urn:microsoft.com/office/officeart/2005/8/layout/orgChart1"/>
    <dgm:cxn modelId="{BEE60A17-8E42-4C1D-980D-20175BBD8DB5}" type="presOf" srcId="{429FD9F2-874B-41BE-87D1-F37C414C7878}" destId="{9437D1F7-40C5-4BA8-AE13-EAB7CA2ABD82}" srcOrd="0" destOrd="0" presId="urn:microsoft.com/office/officeart/2005/8/layout/orgChart1"/>
    <dgm:cxn modelId="{05A23B1D-2014-4F4C-A14C-A01CD4963645}" type="presOf" srcId="{E6028445-BFB5-40CB-9AA1-969902458585}" destId="{9296963E-28F8-4B9A-AD1A-1E9C4CD45A70}" srcOrd="0" destOrd="0" presId="urn:microsoft.com/office/officeart/2005/8/layout/orgChart1"/>
    <dgm:cxn modelId="{C4577B4D-DC6E-4E41-BEE4-52F3D0E8B732}" type="presOf" srcId="{E33EF23D-0CC0-407D-9591-57E3D2598235}" destId="{B0D4A81B-36F2-4CA4-A1D2-620C802602D7}" srcOrd="0" destOrd="0" presId="urn:microsoft.com/office/officeart/2005/8/layout/orgChart1"/>
    <dgm:cxn modelId="{ED776235-40E1-4604-B180-228F42138AD1}" type="presOf" srcId="{5A114787-BD34-48BB-A38F-E0A031886079}" destId="{D96F3503-4F9C-4C64-9A43-B2B5CDADAC44}" srcOrd="1" destOrd="0" presId="urn:microsoft.com/office/officeart/2005/8/layout/orgChart1"/>
    <dgm:cxn modelId="{01DB8BBF-96F5-4DB3-9340-B840527D2D17}" srcId="{0456FC80-11E7-4F03-80B9-CAE2C4D5B9CF}" destId="{42689829-E0A0-4EE5-B2BE-588DACDCBF58}" srcOrd="3" destOrd="0" parTransId="{429FD9F2-874B-41BE-87D1-F37C414C7878}" sibTransId="{B0A51F9B-0692-4D67-94BA-01A4458A64D9}"/>
    <dgm:cxn modelId="{6194F18A-BE07-4BE6-B3E7-C35D7C23893E}" type="presOf" srcId="{24C9A42C-B2B6-4176-BE37-5B90B3F8C416}" destId="{B32D85E5-DE10-4A05-AC93-04A7C74738BA}" srcOrd="0" destOrd="0" presId="urn:microsoft.com/office/officeart/2005/8/layout/orgChart1"/>
    <dgm:cxn modelId="{92296B3E-9A2B-46F4-8A7E-746D8D1019BD}" type="presOf" srcId="{C2742F9A-3122-4541-80F6-446FC1176164}" destId="{F853AF38-A714-4CB0-9F97-E6FDF8907DF6}" srcOrd="0" destOrd="0" presId="urn:microsoft.com/office/officeart/2005/8/layout/orgChart1"/>
    <dgm:cxn modelId="{48F4FAC0-E938-4264-9616-A6573D7F0ED1}" type="presOf" srcId="{E6028445-BFB5-40CB-9AA1-969902458585}" destId="{DA03CE1D-1851-42E7-B244-5F947F80AFDE}" srcOrd="1" destOrd="0" presId="urn:microsoft.com/office/officeart/2005/8/layout/orgChart1"/>
    <dgm:cxn modelId="{CC23688B-C966-4F0C-8893-4FAE19ACE3D2}" type="presOf" srcId="{42689829-E0A0-4EE5-B2BE-588DACDCBF58}" destId="{51F00097-F44A-4DE7-988D-13A81E7EC015}" srcOrd="1" destOrd="0" presId="urn:microsoft.com/office/officeart/2005/8/layout/orgChart1"/>
    <dgm:cxn modelId="{A1226476-36A0-4D3C-B1FC-6CD3B71399E8}" type="presOf" srcId="{5B344718-C08E-4AB4-BB1C-B80CB1182B66}" destId="{13BE03FB-7A00-4A06-BBAC-0D9A7D8A0DB0}" srcOrd="0" destOrd="0" presId="urn:microsoft.com/office/officeart/2005/8/layout/orgChart1"/>
    <dgm:cxn modelId="{C4DD4033-CA5D-4769-8F12-D7D380E32516}" type="presOf" srcId="{ACDF22AA-034B-42C9-A55D-B8E4C28ABC9F}" destId="{F1D77069-C847-4008-9058-97FFBAE138C8}" srcOrd="0" destOrd="0" presId="urn:microsoft.com/office/officeart/2005/8/layout/orgChart1"/>
    <dgm:cxn modelId="{DDBC8663-9655-48E5-AF41-356D9C0D3D1F}" type="presOf" srcId="{9746F32B-14AF-4EF6-91F9-CB3FECF28C12}" destId="{D19E8C50-18F3-4A1E-A768-E426B2C187C3}" srcOrd="1" destOrd="0" presId="urn:microsoft.com/office/officeart/2005/8/layout/orgChart1"/>
    <dgm:cxn modelId="{0DAF25E9-31E9-4A06-ABC6-920B540B3F1E}" srcId="{42689829-E0A0-4EE5-B2BE-588DACDCBF58}" destId="{9746F32B-14AF-4EF6-91F9-CB3FECF28C12}" srcOrd="0" destOrd="0" parTransId="{F7E8DE76-831B-4FAA-B4E8-890B2D2E889C}" sibTransId="{CABDFB0A-DE9E-4984-A9A0-EEA502C7E47F}"/>
    <dgm:cxn modelId="{49AE48D4-325C-4AD2-A53E-D0549DB79FF4}" type="presOf" srcId="{657285B4-5C0D-4EA4-9702-0EE96BE3F5F4}" destId="{49D6B745-E575-47F1-B44E-1E356E4E03B0}" srcOrd="1" destOrd="0" presId="urn:microsoft.com/office/officeart/2005/8/layout/orgChart1"/>
    <dgm:cxn modelId="{27AAA440-77C1-4B19-8B09-7B7345555013}" type="presOf" srcId="{ACDF22AA-034B-42C9-A55D-B8E4C28ABC9F}" destId="{34AB4D98-ACAD-4FCD-9C83-41D432CE5895}" srcOrd="1" destOrd="0" presId="urn:microsoft.com/office/officeart/2005/8/layout/orgChart1"/>
    <dgm:cxn modelId="{22EB577D-D4FA-4243-8FDA-405DB330EADC}" type="presOf" srcId="{9746F32B-14AF-4EF6-91F9-CB3FECF28C12}" destId="{9348711C-806C-4076-91A2-A7177BC40762}" srcOrd="0" destOrd="0" presId="urn:microsoft.com/office/officeart/2005/8/layout/orgChart1"/>
    <dgm:cxn modelId="{E57D1599-4B54-4F23-A3A9-0928CD2A60B1}" srcId="{42689829-E0A0-4EE5-B2BE-588DACDCBF58}" destId="{34712FA3-C61B-406E-88CD-DF9643BF48D5}" srcOrd="1" destOrd="0" parTransId="{45B2016D-A7DC-482C-9E40-7CE4052CEAE5}" sibTransId="{4BCE1476-BB17-493C-9B54-2EFD2B763C91}"/>
    <dgm:cxn modelId="{974899DE-AEB1-44F5-8AA5-4783E54288B4}" type="presOf" srcId="{E33EF23D-0CC0-407D-9591-57E3D2598235}" destId="{4A25E207-6D92-47F9-9DE1-D9075D92DF39}" srcOrd="1" destOrd="0" presId="urn:microsoft.com/office/officeart/2005/8/layout/orgChart1"/>
    <dgm:cxn modelId="{3F619ABE-32E0-4BE0-9DAD-63E1E62F463C}" srcId="{E33EF23D-0CC0-407D-9591-57E3D2598235}" destId="{E6028445-BFB5-40CB-9AA1-969902458585}" srcOrd="0" destOrd="0" parTransId="{52BCC7F1-0684-4016-8DE5-D1BFFAA7F966}" sibTransId="{620C63CD-D21B-47DE-8565-609A13A2DF2C}"/>
    <dgm:cxn modelId="{1A9A5DFE-9109-4A51-9B57-F0A730D1CF5D}" type="presOf" srcId="{0456FC80-11E7-4F03-80B9-CAE2C4D5B9CF}" destId="{3A1D37A6-48B8-4A9E-8D3F-8755989C1648}" srcOrd="1" destOrd="0" presId="urn:microsoft.com/office/officeart/2005/8/layout/orgChart1"/>
    <dgm:cxn modelId="{F73DAB12-2B89-497F-8C5C-FDEEEC2AECF5}" type="presParOf" srcId="{25290D3A-AA95-4419-AB32-5446BC9B29F3}" destId="{E449C447-F322-4806-BF76-BF5D2F4735EA}" srcOrd="0" destOrd="0" presId="urn:microsoft.com/office/officeart/2005/8/layout/orgChart1"/>
    <dgm:cxn modelId="{481D2C3B-2191-4ED0-AF25-F4BCC1DE0B87}" type="presParOf" srcId="{E449C447-F322-4806-BF76-BF5D2F4735EA}" destId="{B7604106-4D29-484E-82CA-9FD8F0609127}" srcOrd="0" destOrd="0" presId="urn:microsoft.com/office/officeart/2005/8/layout/orgChart1"/>
    <dgm:cxn modelId="{346E0C6A-6E06-45FF-8FB7-C2C6A123B9D1}" type="presParOf" srcId="{B7604106-4D29-484E-82CA-9FD8F0609127}" destId="{BE2F10AF-67C3-4EEA-B0F0-BC64095F9F3E}" srcOrd="0" destOrd="0" presId="urn:microsoft.com/office/officeart/2005/8/layout/orgChart1"/>
    <dgm:cxn modelId="{9B3D8321-2D32-40FD-91A4-0B05E8A235D7}" type="presParOf" srcId="{B7604106-4D29-484E-82CA-9FD8F0609127}" destId="{3A1D37A6-48B8-4A9E-8D3F-8755989C1648}" srcOrd="1" destOrd="0" presId="urn:microsoft.com/office/officeart/2005/8/layout/orgChart1"/>
    <dgm:cxn modelId="{DEBA6FB9-84F4-4A73-911D-99217726246E}" type="presParOf" srcId="{E449C447-F322-4806-BF76-BF5D2F4735EA}" destId="{E97387A6-C4F7-4D7F-8646-E92615E002A1}" srcOrd="1" destOrd="0" presId="urn:microsoft.com/office/officeart/2005/8/layout/orgChart1"/>
    <dgm:cxn modelId="{30D1CE9F-0D8F-4322-834C-FC7F1C3C1973}" type="presParOf" srcId="{E97387A6-C4F7-4D7F-8646-E92615E002A1}" destId="{989D4081-4B78-4140-B954-CF960AD19724}" srcOrd="0" destOrd="0" presId="urn:microsoft.com/office/officeart/2005/8/layout/orgChart1"/>
    <dgm:cxn modelId="{30D26547-EDF8-4F30-8B23-CDD8338E4594}" type="presParOf" srcId="{E97387A6-C4F7-4D7F-8646-E92615E002A1}" destId="{474233BE-2194-42B1-92C1-B2C38A451F7D}" srcOrd="1" destOrd="0" presId="urn:microsoft.com/office/officeart/2005/8/layout/orgChart1"/>
    <dgm:cxn modelId="{93AF4E87-99F5-4A91-8C67-C750B601C615}" type="presParOf" srcId="{474233BE-2194-42B1-92C1-B2C38A451F7D}" destId="{E0D5F90E-B9A9-42B9-A83A-421959E5D269}" srcOrd="0" destOrd="0" presId="urn:microsoft.com/office/officeart/2005/8/layout/orgChart1"/>
    <dgm:cxn modelId="{258ADD59-53B5-47A4-B6AD-2E7CDD581DDF}" type="presParOf" srcId="{E0D5F90E-B9A9-42B9-A83A-421959E5D269}" destId="{1A94E705-94DE-4761-8F13-4D78EB3730F0}" srcOrd="0" destOrd="0" presId="urn:microsoft.com/office/officeart/2005/8/layout/orgChart1"/>
    <dgm:cxn modelId="{FC9AC9F2-D534-4AD3-BCD8-D7EC3CB44227}" type="presParOf" srcId="{E0D5F90E-B9A9-42B9-A83A-421959E5D269}" destId="{D96F3503-4F9C-4C64-9A43-B2B5CDADAC44}" srcOrd="1" destOrd="0" presId="urn:microsoft.com/office/officeart/2005/8/layout/orgChart1"/>
    <dgm:cxn modelId="{C9CD7F2F-D905-46B4-AFA0-AD2DEF4F2CE2}" type="presParOf" srcId="{474233BE-2194-42B1-92C1-B2C38A451F7D}" destId="{847598A8-0721-4617-9657-FC517C8ECA4A}" srcOrd="1" destOrd="0" presId="urn:microsoft.com/office/officeart/2005/8/layout/orgChart1"/>
    <dgm:cxn modelId="{38BA3A23-0704-4864-ABEB-5F2949583C49}" type="presParOf" srcId="{847598A8-0721-4617-9657-FC517C8ECA4A}" destId="{B32D85E5-DE10-4A05-AC93-04A7C74738BA}" srcOrd="0" destOrd="0" presId="urn:microsoft.com/office/officeart/2005/8/layout/orgChart1"/>
    <dgm:cxn modelId="{83233A69-3852-46AE-BCAF-6C0AE3C86EA0}" type="presParOf" srcId="{847598A8-0721-4617-9657-FC517C8ECA4A}" destId="{129F417B-68DA-4E43-8C7D-E72A80F4EF73}" srcOrd="1" destOrd="0" presId="urn:microsoft.com/office/officeart/2005/8/layout/orgChart1"/>
    <dgm:cxn modelId="{5A091AB7-EFA3-4A5F-A87A-FC40148A2F80}" type="presParOf" srcId="{129F417B-68DA-4E43-8C7D-E72A80F4EF73}" destId="{72813AED-40F1-4D11-86AA-A26520665095}" srcOrd="0" destOrd="0" presId="urn:microsoft.com/office/officeart/2005/8/layout/orgChart1"/>
    <dgm:cxn modelId="{02C77C87-B1AA-4EB0-9A48-6A2F0D8E4B70}" type="presParOf" srcId="{72813AED-40F1-4D11-86AA-A26520665095}" destId="{F1D77069-C847-4008-9058-97FFBAE138C8}" srcOrd="0" destOrd="0" presId="urn:microsoft.com/office/officeart/2005/8/layout/orgChart1"/>
    <dgm:cxn modelId="{069950E3-D99F-48A1-A873-612FAE7F24F9}" type="presParOf" srcId="{72813AED-40F1-4D11-86AA-A26520665095}" destId="{34AB4D98-ACAD-4FCD-9C83-41D432CE5895}" srcOrd="1" destOrd="0" presId="urn:microsoft.com/office/officeart/2005/8/layout/orgChart1"/>
    <dgm:cxn modelId="{31D34B36-C385-481F-B278-FE8A94D3C9AC}" type="presParOf" srcId="{129F417B-68DA-4E43-8C7D-E72A80F4EF73}" destId="{08FFAF70-98D0-43AA-8547-6317B84D5C1D}" srcOrd="1" destOrd="0" presId="urn:microsoft.com/office/officeart/2005/8/layout/orgChart1"/>
    <dgm:cxn modelId="{54810410-6D78-4392-ACEC-B30C6A895D3B}" type="presParOf" srcId="{129F417B-68DA-4E43-8C7D-E72A80F4EF73}" destId="{1848D826-D99E-4B9C-B303-EC80F32A1AAC}" srcOrd="2" destOrd="0" presId="urn:microsoft.com/office/officeart/2005/8/layout/orgChart1"/>
    <dgm:cxn modelId="{EE2C8ACB-5BF3-4E5D-A846-3F15A18C7A75}" type="presParOf" srcId="{847598A8-0721-4617-9657-FC517C8ECA4A}" destId="{06437F70-A960-4639-BB30-500BC9C55142}" srcOrd="2" destOrd="0" presId="urn:microsoft.com/office/officeart/2005/8/layout/orgChart1"/>
    <dgm:cxn modelId="{F46F5109-BC86-452F-BA35-5C61C7A44F54}" type="presParOf" srcId="{847598A8-0721-4617-9657-FC517C8ECA4A}" destId="{D70E9029-3F79-4D9B-9445-93F133814D49}" srcOrd="3" destOrd="0" presId="urn:microsoft.com/office/officeart/2005/8/layout/orgChart1"/>
    <dgm:cxn modelId="{1AB3146A-6186-4634-B1D0-05AAD8698A59}" type="presParOf" srcId="{D70E9029-3F79-4D9B-9445-93F133814D49}" destId="{DAD9331A-DC5F-4085-9BA4-E5403EAFC215}" srcOrd="0" destOrd="0" presId="urn:microsoft.com/office/officeart/2005/8/layout/orgChart1"/>
    <dgm:cxn modelId="{CE1C7CD8-793C-42D0-8F14-88A582CDC740}" type="presParOf" srcId="{DAD9331A-DC5F-4085-9BA4-E5403EAFC215}" destId="{89C9D2A5-7B5C-4BFE-A437-BF79AB3C3543}" srcOrd="0" destOrd="0" presId="urn:microsoft.com/office/officeart/2005/8/layout/orgChart1"/>
    <dgm:cxn modelId="{18805AE9-F130-4928-B60F-54006053C883}" type="presParOf" srcId="{DAD9331A-DC5F-4085-9BA4-E5403EAFC215}" destId="{A1E4460B-12C2-4008-A0A3-64AC7B100557}" srcOrd="1" destOrd="0" presId="urn:microsoft.com/office/officeart/2005/8/layout/orgChart1"/>
    <dgm:cxn modelId="{1206698D-0DFA-49E0-965B-DCD5FDFFB2EB}" type="presParOf" srcId="{D70E9029-3F79-4D9B-9445-93F133814D49}" destId="{7C000DF5-BA69-47C4-9169-791364D35AF5}" srcOrd="1" destOrd="0" presId="urn:microsoft.com/office/officeart/2005/8/layout/orgChart1"/>
    <dgm:cxn modelId="{D10F171A-C843-4D4C-BE55-84E23B57D664}" type="presParOf" srcId="{D70E9029-3F79-4D9B-9445-93F133814D49}" destId="{CEF38501-1DF1-4BE4-8A11-64458BB7875E}" srcOrd="2" destOrd="0" presId="urn:microsoft.com/office/officeart/2005/8/layout/orgChart1"/>
    <dgm:cxn modelId="{39A0A51C-EE18-40D9-971B-446FFBC57EF6}" type="presParOf" srcId="{474233BE-2194-42B1-92C1-B2C38A451F7D}" destId="{8935716D-A762-4780-8249-C94601A12D27}" srcOrd="2" destOrd="0" presId="urn:microsoft.com/office/officeart/2005/8/layout/orgChart1"/>
    <dgm:cxn modelId="{0F935618-BB92-4FD9-9396-ACC945DF17B6}" type="presParOf" srcId="{E97387A6-C4F7-4D7F-8646-E92615E002A1}" destId="{A88D26BF-01E4-4A1E-99DC-3E5306A51EFF}" srcOrd="2" destOrd="0" presId="urn:microsoft.com/office/officeart/2005/8/layout/orgChart1"/>
    <dgm:cxn modelId="{74C76CCE-FF0F-46E1-BE9D-A291DBA65F20}" type="presParOf" srcId="{E97387A6-C4F7-4D7F-8646-E92615E002A1}" destId="{41192D51-03A6-4F30-8FD6-CCF8B0F69EF6}" srcOrd="3" destOrd="0" presId="urn:microsoft.com/office/officeart/2005/8/layout/orgChart1"/>
    <dgm:cxn modelId="{A85ACB39-656B-4F5F-8DC4-651CC71D47CE}" type="presParOf" srcId="{41192D51-03A6-4F30-8FD6-CCF8B0F69EF6}" destId="{25C74540-466F-45D9-8865-9B3502858BF3}" srcOrd="0" destOrd="0" presId="urn:microsoft.com/office/officeart/2005/8/layout/orgChart1"/>
    <dgm:cxn modelId="{0298CB6F-E5EA-445D-8D6F-D4BEC385DD65}" type="presParOf" srcId="{25C74540-466F-45D9-8865-9B3502858BF3}" destId="{B2BCD043-9D36-4D0F-A992-6DD832E6A419}" srcOrd="0" destOrd="0" presId="urn:microsoft.com/office/officeart/2005/8/layout/orgChart1"/>
    <dgm:cxn modelId="{41B08A35-EB5C-425B-9D47-029C4D84C4F6}" type="presParOf" srcId="{25C74540-466F-45D9-8865-9B3502858BF3}" destId="{49D6B745-E575-47F1-B44E-1E356E4E03B0}" srcOrd="1" destOrd="0" presId="urn:microsoft.com/office/officeart/2005/8/layout/orgChart1"/>
    <dgm:cxn modelId="{613E4EB5-D8F7-4835-8680-74261D71FAC1}" type="presParOf" srcId="{41192D51-03A6-4F30-8FD6-CCF8B0F69EF6}" destId="{17D076B9-E1CB-48CE-A329-01B994D5F5B2}" srcOrd="1" destOrd="0" presId="urn:microsoft.com/office/officeart/2005/8/layout/orgChart1"/>
    <dgm:cxn modelId="{09A16680-DC26-4180-9C60-1BAB7D0AA76B}" type="presParOf" srcId="{17D076B9-E1CB-48CE-A329-01B994D5F5B2}" destId="{85E9FDCF-79E1-4263-A153-CB1AC817C796}" srcOrd="0" destOrd="0" presId="urn:microsoft.com/office/officeart/2005/8/layout/orgChart1"/>
    <dgm:cxn modelId="{1734BA22-2689-4BD6-A8D7-2BA7C48E247E}" type="presParOf" srcId="{17D076B9-E1CB-48CE-A329-01B994D5F5B2}" destId="{76FEFEB0-9DAA-4912-B90D-6EC70B712826}" srcOrd="1" destOrd="0" presId="urn:microsoft.com/office/officeart/2005/8/layout/orgChart1"/>
    <dgm:cxn modelId="{845605A5-C9EC-4A90-94CA-49D1A8277BE4}" type="presParOf" srcId="{76FEFEB0-9DAA-4912-B90D-6EC70B712826}" destId="{28B14175-D70F-4FF7-B8D5-09A19B95CA0D}" srcOrd="0" destOrd="0" presId="urn:microsoft.com/office/officeart/2005/8/layout/orgChart1"/>
    <dgm:cxn modelId="{5E46A09B-DFDC-4C49-85E4-C17D5BC5A9EA}" type="presParOf" srcId="{28B14175-D70F-4FF7-B8D5-09A19B95CA0D}" destId="{13BE03FB-7A00-4A06-BBAC-0D9A7D8A0DB0}" srcOrd="0" destOrd="0" presId="urn:microsoft.com/office/officeart/2005/8/layout/orgChart1"/>
    <dgm:cxn modelId="{AE4A131D-CA70-4AA8-97B0-40943489A42B}" type="presParOf" srcId="{28B14175-D70F-4FF7-B8D5-09A19B95CA0D}" destId="{62BAC426-975C-41DC-9A98-CF1C5EC91244}" srcOrd="1" destOrd="0" presId="urn:microsoft.com/office/officeart/2005/8/layout/orgChart1"/>
    <dgm:cxn modelId="{D0272751-E796-4845-B5D8-BD130513D8FE}" type="presParOf" srcId="{76FEFEB0-9DAA-4912-B90D-6EC70B712826}" destId="{9DD9B8CF-CD08-4844-A215-3CB9F9765E50}" srcOrd="1" destOrd="0" presId="urn:microsoft.com/office/officeart/2005/8/layout/orgChart1"/>
    <dgm:cxn modelId="{554FB909-9CA8-479B-90CC-DCE3BC0EE0ED}" type="presParOf" srcId="{76FEFEB0-9DAA-4912-B90D-6EC70B712826}" destId="{76ACA760-2DFA-409C-AE65-BF53676E47E2}" srcOrd="2" destOrd="0" presId="urn:microsoft.com/office/officeart/2005/8/layout/orgChart1"/>
    <dgm:cxn modelId="{367D6D3E-F44F-4E86-8769-910A0969ED50}" type="presParOf" srcId="{41192D51-03A6-4F30-8FD6-CCF8B0F69EF6}" destId="{65ECDBE7-95D4-407A-9645-2B14F7526D5F}" srcOrd="2" destOrd="0" presId="urn:microsoft.com/office/officeart/2005/8/layout/orgChart1"/>
    <dgm:cxn modelId="{EF5A8FAA-B418-4189-83CF-B917D9E18458}" type="presParOf" srcId="{E97387A6-C4F7-4D7F-8646-E92615E002A1}" destId="{F853AF38-A714-4CB0-9F97-E6FDF8907DF6}" srcOrd="4" destOrd="0" presId="urn:microsoft.com/office/officeart/2005/8/layout/orgChart1"/>
    <dgm:cxn modelId="{09CED2EB-BD99-41B2-A800-172E483F70B4}" type="presParOf" srcId="{E97387A6-C4F7-4D7F-8646-E92615E002A1}" destId="{43E3793C-0283-4C41-811B-A00EA37ED949}" srcOrd="5" destOrd="0" presId="urn:microsoft.com/office/officeart/2005/8/layout/orgChart1"/>
    <dgm:cxn modelId="{9EFB0616-0C81-452D-BFCE-A23097F8B6F7}" type="presParOf" srcId="{43E3793C-0283-4C41-811B-A00EA37ED949}" destId="{5F3E4707-BEBD-4208-BC50-C5B70EF8CB3C}" srcOrd="0" destOrd="0" presId="urn:microsoft.com/office/officeart/2005/8/layout/orgChart1"/>
    <dgm:cxn modelId="{6B79AF80-7E7D-4E9F-9B6A-39D278C0DA71}" type="presParOf" srcId="{5F3E4707-BEBD-4208-BC50-C5B70EF8CB3C}" destId="{B0D4A81B-36F2-4CA4-A1D2-620C802602D7}" srcOrd="0" destOrd="0" presId="urn:microsoft.com/office/officeart/2005/8/layout/orgChart1"/>
    <dgm:cxn modelId="{97497F21-524E-4A3D-A7AB-D71D97ACC429}" type="presParOf" srcId="{5F3E4707-BEBD-4208-BC50-C5B70EF8CB3C}" destId="{4A25E207-6D92-47F9-9DE1-D9075D92DF39}" srcOrd="1" destOrd="0" presId="urn:microsoft.com/office/officeart/2005/8/layout/orgChart1"/>
    <dgm:cxn modelId="{AF798BB0-A02B-4F88-BE62-4119FEB73E70}" type="presParOf" srcId="{43E3793C-0283-4C41-811B-A00EA37ED949}" destId="{772E78C5-D912-43E8-9B4B-4F979E76183E}" srcOrd="1" destOrd="0" presId="urn:microsoft.com/office/officeart/2005/8/layout/orgChart1"/>
    <dgm:cxn modelId="{36164A03-2338-44E2-81BA-479BF3EE829E}" type="presParOf" srcId="{772E78C5-D912-43E8-9B4B-4F979E76183E}" destId="{ED334AF5-A13A-4200-8B07-4D6C5021CD35}" srcOrd="0" destOrd="0" presId="urn:microsoft.com/office/officeart/2005/8/layout/orgChart1"/>
    <dgm:cxn modelId="{84D049D8-B6EA-453C-9FC8-513038481E61}" type="presParOf" srcId="{772E78C5-D912-43E8-9B4B-4F979E76183E}" destId="{2E76D336-263F-4B17-8AAE-3FAC278E1D79}" srcOrd="1" destOrd="0" presId="urn:microsoft.com/office/officeart/2005/8/layout/orgChart1"/>
    <dgm:cxn modelId="{B09EAFAE-82E7-4CAE-A51A-D50FE357B7BE}" type="presParOf" srcId="{2E76D336-263F-4B17-8AAE-3FAC278E1D79}" destId="{DF138D25-6279-4B07-814B-7FECAC499AA9}" srcOrd="0" destOrd="0" presId="urn:microsoft.com/office/officeart/2005/8/layout/orgChart1"/>
    <dgm:cxn modelId="{46A539C9-4499-40E4-8316-4D69B10B8AEB}" type="presParOf" srcId="{DF138D25-6279-4B07-814B-7FECAC499AA9}" destId="{9296963E-28F8-4B9A-AD1A-1E9C4CD45A70}" srcOrd="0" destOrd="0" presId="urn:microsoft.com/office/officeart/2005/8/layout/orgChart1"/>
    <dgm:cxn modelId="{62C4D92D-1ADE-49CB-A519-6F21149B173F}" type="presParOf" srcId="{DF138D25-6279-4B07-814B-7FECAC499AA9}" destId="{DA03CE1D-1851-42E7-B244-5F947F80AFDE}" srcOrd="1" destOrd="0" presId="urn:microsoft.com/office/officeart/2005/8/layout/orgChart1"/>
    <dgm:cxn modelId="{0F9315DC-0C22-4642-9094-44A1D80970C7}" type="presParOf" srcId="{2E76D336-263F-4B17-8AAE-3FAC278E1D79}" destId="{650D266D-9218-42EE-90EA-34BEB9FC960D}" srcOrd="1" destOrd="0" presId="urn:microsoft.com/office/officeart/2005/8/layout/orgChart1"/>
    <dgm:cxn modelId="{F2142F26-81C3-4F9B-9F1A-A57693EACDD4}" type="presParOf" srcId="{2E76D336-263F-4B17-8AAE-3FAC278E1D79}" destId="{BDF08969-E915-4001-8C7B-B09E59DFB48B}" srcOrd="2" destOrd="0" presId="urn:microsoft.com/office/officeart/2005/8/layout/orgChart1"/>
    <dgm:cxn modelId="{3D201754-27DE-494C-AE11-395F35DBE9D2}" type="presParOf" srcId="{43E3793C-0283-4C41-811B-A00EA37ED949}" destId="{20F6D491-F479-4FFD-B6D6-3F0A145B513E}" srcOrd="2" destOrd="0" presId="urn:microsoft.com/office/officeart/2005/8/layout/orgChart1"/>
    <dgm:cxn modelId="{4E568C00-58EE-4948-BF52-14774735BED1}" type="presParOf" srcId="{E97387A6-C4F7-4D7F-8646-E92615E002A1}" destId="{9437D1F7-40C5-4BA8-AE13-EAB7CA2ABD82}" srcOrd="6" destOrd="0" presId="urn:microsoft.com/office/officeart/2005/8/layout/orgChart1"/>
    <dgm:cxn modelId="{89654F29-F340-4AD1-9779-13CFEC934F28}" type="presParOf" srcId="{E97387A6-C4F7-4D7F-8646-E92615E002A1}" destId="{B24353AF-55DC-451C-A490-50CE1864F5D4}" srcOrd="7" destOrd="0" presId="urn:microsoft.com/office/officeart/2005/8/layout/orgChart1"/>
    <dgm:cxn modelId="{32BF544B-F589-4025-A568-43DE75FA9261}" type="presParOf" srcId="{B24353AF-55DC-451C-A490-50CE1864F5D4}" destId="{8C0F3111-5853-45BC-ACF2-A163DF8E3729}" srcOrd="0" destOrd="0" presId="urn:microsoft.com/office/officeart/2005/8/layout/orgChart1"/>
    <dgm:cxn modelId="{09C782BD-7E19-44AC-B06E-C381963AF1CE}" type="presParOf" srcId="{8C0F3111-5853-45BC-ACF2-A163DF8E3729}" destId="{697A2CCA-947F-40CB-AFE1-AA832489AF4F}" srcOrd="0" destOrd="0" presId="urn:microsoft.com/office/officeart/2005/8/layout/orgChart1"/>
    <dgm:cxn modelId="{698BC381-9557-4252-A7DF-C64AD94F5681}" type="presParOf" srcId="{8C0F3111-5853-45BC-ACF2-A163DF8E3729}" destId="{51F00097-F44A-4DE7-988D-13A81E7EC015}" srcOrd="1" destOrd="0" presId="urn:microsoft.com/office/officeart/2005/8/layout/orgChart1"/>
    <dgm:cxn modelId="{6937FFC7-7358-48D9-B883-00F2CD226AB4}" type="presParOf" srcId="{B24353AF-55DC-451C-A490-50CE1864F5D4}" destId="{8D9FBF41-703B-4E26-B602-68D9A19B1482}" srcOrd="1" destOrd="0" presId="urn:microsoft.com/office/officeart/2005/8/layout/orgChart1"/>
    <dgm:cxn modelId="{58B7701B-4475-4C25-A73A-AAF586AFAD4F}" type="presParOf" srcId="{8D9FBF41-703B-4E26-B602-68D9A19B1482}" destId="{E0EC8492-8EE1-4CDD-B469-516406CFBD84}" srcOrd="0" destOrd="0" presId="urn:microsoft.com/office/officeart/2005/8/layout/orgChart1"/>
    <dgm:cxn modelId="{B3B81C3C-5EE2-4939-BEDF-5BB252028392}" type="presParOf" srcId="{8D9FBF41-703B-4E26-B602-68D9A19B1482}" destId="{92E5492C-4F80-4C03-A029-77A1B3DC47C4}" srcOrd="1" destOrd="0" presId="urn:microsoft.com/office/officeart/2005/8/layout/orgChart1"/>
    <dgm:cxn modelId="{9D8F7546-5541-4A88-9BDA-6B286FA6B6FF}" type="presParOf" srcId="{92E5492C-4F80-4C03-A029-77A1B3DC47C4}" destId="{949820D7-54AD-4C97-B887-F41088DEC2DB}" srcOrd="0" destOrd="0" presId="urn:microsoft.com/office/officeart/2005/8/layout/orgChart1"/>
    <dgm:cxn modelId="{9ABCE38F-8C88-41A3-B4FB-8010F23FB587}" type="presParOf" srcId="{949820D7-54AD-4C97-B887-F41088DEC2DB}" destId="{9348711C-806C-4076-91A2-A7177BC40762}" srcOrd="0" destOrd="0" presId="urn:microsoft.com/office/officeart/2005/8/layout/orgChart1"/>
    <dgm:cxn modelId="{27FF0709-EA5D-4710-9025-9C30FB3F511A}" type="presParOf" srcId="{949820D7-54AD-4C97-B887-F41088DEC2DB}" destId="{D19E8C50-18F3-4A1E-A768-E426B2C187C3}" srcOrd="1" destOrd="0" presId="urn:microsoft.com/office/officeart/2005/8/layout/orgChart1"/>
    <dgm:cxn modelId="{E7003C16-CCB0-4E47-8B0B-0552184F69CF}" type="presParOf" srcId="{92E5492C-4F80-4C03-A029-77A1B3DC47C4}" destId="{22007B93-98A9-425F-8B8C-D6F0E133E689}" srcOrd="1" destOrd="0" presId="urn:microsoft.com/office/officeart/2005/8/layout/orgChart1"/>
    <dgm:cxn modelId="{583DAA03-26E4-4A19-91FD-AFC0FBF32132}" type="presParOf" srcId="{92E5492C-4F80-4C03-A029-77A1B3DC47C4}" destId="{D3B50A8C-C997-4474-B788-58BF125E5A4B}" srcOrd="2" destOrd="0" presId="urn:microsoft.com/office/officeart/2005/8/layout/orgChart1"/>
    <dgm:cxn modelId="{4D421F44-8800-4AFF-BA3B-69DFAC4AB33A}" type="presParOf" srcId="{8D9FBF41-703B-4E26-B602-68D9A19B1482}" destId="{A50AE9F0-F371-4D99-8C44-3BC6B1978E18}" srcOrd="2" destOrd="0" presId="urn:microsoft.com/office/officeart/2005/8/layout/orgChart1"/>
    <dgm:cxn modelId="{BD19A741-F17B-438A-9931-D4A5CB6B1927}" type="presParOf" srcId="{8D9FBF41-703B-4E26-B602-68D9A19B1482}" destId="{6DE7524F-93D8-4EDD-8F67-9D409AD4C8E8}" srcOrd="3" destOrd="0" presId="urn:microsoft.com/office/officeart/2005/8/layout/orgChart1"/>
    <dgm:cxn modelId="{B09CAF81-AA1A-4D3C-8302-C72E6FF66684}" type="presParOf" srcId="{6DE7524F-93D8-4EDD-8F67-9D409AD4C8E8}" destId="{F2045262-0BC2-4651-820F-68B334D5D4F1}" srcOrd="0" destOrd="0" presId="urn:microsoft.com/office/officeart/2005/8/layout/orgChart1"/>
    <dgm:cxn modelId="{552B70AB-9A93-4719-ACB5-529093117034}" type="presParOf" srcId="{F2045262-0BC2-4651-820F-68B334D5D4F1}" destId="{BD781CEB-2BDD-4248-9B3E-283D88B815EC}" srcOrd="0" destOrd="0" presId="urn:microsoft.com/office/officeart/2005/8/layout/orgChart1"/>
    <dgm:cxn modelId="{AB67E434-8C4C-4F0B-89B4-5541AB66AFA5}" type="presParOf" srcId="{F2045262-0BC2-4651-820F-68B334D5D4F1}" destId="{C6478727-A674-44D6-B386-0D589DE38822}" srcOrd="1" destOrd="0" presId="urn:microsoft.com/office/officeart/2005/8/layout/orgChart1"/>
    <dgm:cxn modelId="{B070D2F2-C4ED-4E2B-9CD0-5F37A11B40B0}" type="presParOf" srcId="{6DE7524F-93D8-4EDD-8F67-9D409AD4C8E8}" destId="{D7329F11-F7DC-4F3F-B274-D7D9EB13ABA9}" srcOrd="1" destOrd="0" presId="urn:microsoft.com/office/officeart/2005/8/layout/orgChart1"/>
    <dgm:cxn modelId="{42421180-E25F-49E4-B673-0E76F79C1DBB}" type="presParOf" srcId="{6DE7524F-93D8-4EDD-8F67-9D409AD4C8E8}" destId="{2B0D5022-A170-4221-8B53-AF3A85955CAC}" srcOrd="2" destOrd="0" presId="urn:microsoft.com/office/officeart/2005/8/layout/orgChart1"/>
    <dgm:cxn modelId="{2D8E7163-CDDA-443B-BA1B-7785E812C65C}" type="presParOf" srcId="{B24353AF-55DC-451C-A490-50CE1864F5D4}" destId="{07D17373-7C06-4248-8B14-A855C952329F}" srcOrd="2" destOrd="0" presId="urn:microsoft.com/office/officeart/2005/8/layout/orgChart1"/>
    <dgm:cxn modelId="{9DD3C039-28D3-49A4-95C0-B32CBAE7E75E}" type="presParOf" srcId="{E449C447-F322-4806-BF76-BF5D2F4735EA}" destId="{96343E43-F3FC-471D-92E2-1D7F6DF85295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v-SE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sv-SE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0"/>
            <a:r>
              <a:rPr lang="sv-SE" smtClean="0"/>
              <a:t>Nivå två</a:t>
            </a:r>
          </a:p>
          <a:p>
            <a:pPr lvl="0"/>
            <a:r>
              <a:rPr lang="sv-SE" smtClean="0"/>
              <a:t>Nivå tre</a:t>
            </a:r>
          </a:p>
          <a:p>
            <a:pPr lvl="0"/>
            <a:r>
              <a:rPr lang="sv-SE" smtClean="0"/>
              <a:t>Nivå fyra</a:t>
            </a:r>
          </a:p>
          <a:p>
            <a:pPr lvl="0"/>
            <a:r>
              <a:rPr lang="sv-SE" smtClean="0"/>
              <a:t>Nivå fem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v-SE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48370F3-47DE-4232-97A3-25EA0FC5E57C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sv-S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370F3-47DE-4232-97A3-25EA0FC5E57C}" type="slidenum">
              <a:rPr lang="sv-SE" smtClean="0"/>
              <a:pPr/>
              <a:t>6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B6-8FE7-4095-85B8-EAE0135E20CD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982-DA72-4BD9-9FD9-3324AFDEA9D3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0" name="Rektangel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F9E0-F939-4C6F-8EAB-81868811BA76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49E99-661E-40FC-9BC6-C5F02733DDC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F7BD6-C30A-479B-B330-DB85601C1E36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D2DB1-FC80-4AEC-9ABB-43A7AB41B45F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17F1-465B-4802-97BA-7A61453373BD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CA11-7F43-4AFF-AABF-05A7E7DBE46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ktangel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9FA5-481B-4A32-A3FA-5F67E7C29917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F192-6B3A-4DAF-AEC5-38CDF8CE177F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B5F3-6CF4-4220-B567-2C790967EFF8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9C448-E16F-48C8-8EEF-E9C01164D19A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2AC97-C581-4687-95BE-A39A04D6F0FC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C47B-3A61-430A-A9F6-F215A98DDAA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20E8-20F8-4B80-9C58-54180A5F4FC9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A61ED-8794-44D7-BD63-0F7C2BA0C19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5E04F-D21D-43C3-A504-29DC9F5BF799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FF04-241F-4B3E-A45D-38E73CE76C1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F1D45-5677-403A-8522-4981A552645D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CEDC-5CBE-4294-BB39-E2F224C273E7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2" name="Rektangel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593C697-7187-491F-9D1A-13EFD2D7B883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11" name="Rektangel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23EB9E5-2CDE-455E-821F-D5C67381DA1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ktangel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2A788A-2156-41A1-B4D5-F3BE14C1FC25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2F7EAA1-746E-4B9A-AE36-47AEDF4D74EA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 advClick="0" advTm="10000"/>
  <p:hf hdr="0" ftr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sv-SE"/>
              <a:t>IT-Reklam</a:t>
            </a:r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/>
              <a:t>Marknadsledande inom reklam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sv-SE"/>
              <a:t>IT-Reklam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v-SE" dirty="0"/>
              <a:t>Grundades 1992</a:t>
            </a:r>
          </a:p>
          <a:p>
            <a:r>
              <a:rPr lang="sv-SE" dirty="0"/>
              <a:t>Huvudkontoret finns i centrala Stockholm</a:t>
            </a:r>
          </a:p>
          <a:p>
            <a:r>
              <a:rPr lang="sv-SE" dirty="0"/>
              <a:t>5 lokalkontor i övriga Sverige</a:t>
            </a:r>
          </a:p>
          <a:p>
            <a:r>
              <a:rPr lang="sv-SE" dirty="0"/>
              <a:t>45 </a:t>
            </a:r>
            <a:r>
              <a:rPr lang="sv-SE" dirty="0" err="1"/>
              <a:t>st</a:t>
            </a:r>
            <a:r>
              <a:rPr lang="sv-SE" dirty="0"/>
              <a:t> anställda</a:t>
            </a:r>
          </a:p>
          <a:p>
            <a:r>
              <a:rPr lang="sv-SE" dirty="0"/>
              <a:t>Utlandssatsning påbörjas under </a:t>
            </a:r>
            <a:r>
              <a:rPr lang="sv-SE" dirty="0" smtClean="0"/>
              <a:t>2009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F237B-654F-4079-B0C4-B60BD3239ED2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CA11-7F43-4AFF-AABF-05A7E7DBE46D}" type="slidenum">
              <a:rPr lang="sv-SE" smtClean="0"/>
              <a:pPr/>
              <a:t>2</a:t>
            </a:fld>
            <a:endParaRPr lang="sv-SE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sv-SE"/>
              <a:t>Lokalkostnader under året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Kontor	Yta	Totalt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Stockholm	200 kvm	350 000 kr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Linköping	95 kvm	100 000 kr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Kalix	50 kvm	50 000 kr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Lund	73 kvm	85 000 kr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Göteborg	113 kvm	275 000 kr</a:t>
            </a:r>
          </a:p>
          <a:p>
            <a:pPr>
              <a:buFont typeface="Wingdings" pitchFamily="2" charset="2"/>
              <a:buNone/>
              <a:tabLst>
                <a:tab pos="3333750" algn="ctr"/>
                <a:tab pos="6769100" algn="r"/>
              </a:tabLst>
            </a:pPr>
            <a:r>
              <a:rPr lang="sv-SE" dirty="0"/>
              <a:t>Växjö	65 kvm	73 000 kr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4C4B-A009-405F-9F12-EB13DE1CE346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CA11-7F43-4AFF-AABF-05A7E7DBE46D}" type="slidenum">
              <a:rPr lang="sv-SE" smtClean="0"/>
              <a:pPr/>
              <a:t>3</a:t>
            </a:fld>
            <a:endParaRPr lang="sv-SE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Problem?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Vi kan hjälpa dig</a:t>
            </a:r>
            <a:br>
              <a:rPr lang="sv-SE" dirty="0" smtClean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Ring oss</a:t>
            </a:r>
            <a:br>
              <a:rPr lang="sv-SE" dirty="0" smtClean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08-12 34 56</a:t>
            </a:r>
            <a:endParaRPr lang="sv-SE" dirty="0"/>
          </a:p>
        </p:txBody>
      </p:sp>
      <p:pic>
        <p:nvPicPr>
          <p:cNvPr id="13314" name="Picture 2" descr="C:\Users\mno\AppData\Local\Microsoft\Windows\Temporary Internet Files\Content.IE5\SQCJEM4Y\MPj0402570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00240"/>
            <a:ext cx="3581400" cy="2386667"/>
          </a:xfrm>
          <a:prstGeom prst="rect">
            <a:avLst/>
          </a:prstGeom>
          <a:noFill/>
        </p:spPr>
      </p:pic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441A-8258-4163-B33C-5E4FE9D195F9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9C448-E16F-48C8-8EEF-E9C01164D19A}" type="slidenum">
              <a:rPr lang="sv-SE" smtClean="0"/>
              <a:pPr/>
              <a:t>4</a:t>
            </a:fld>
            <a:endParaRPr lang="sv-SE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Faktureringsgrad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32F96-1913-4EE4-BCD9-3446FEAE81C4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CA11-7F43-4AFF-AABF-05A7E7DBE46D}" type="slidenum">
              <a:rPr lang="sv-SE" smtClean="0"/>
              <a:pPr/>
              <a:t>5</a:t>
            </a:fld>
            <a:endParaRPr lang="sv-SE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Organisation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B2D98-2A9E-43C3-9AC8-F2B2631F5213}" type="datetime1">
              <a:rPr lang="sv-SE" smtClean="0"/>
              <a:pPr/>
              <a:t>2009-06-17</a:t>
            </a:fld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CA11-7F43-4AFF-AABF-05A7E7DBE46D}" type="slidenum">
              <a:rPr lang="sv-SE" smtClean="0"/>
              <a:pPr/>
              <a:t>6</a:t>
            </a:fld>
            <a:endParaRPr lang="sv-SE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1790</TotalTime>
  <Words>70</Words>
  <Application>Microsoft PowerPoint</Application>
  <PresentationFormat>Bildspel på skärmen (4:3)</PresentationFormat>
  <Paragraphs>48</Paragraphs>
  <Slides>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Modul</vt:lpstr>
      <vt:lpstr>IT-Reklam</vt:lpstr>
      <vt:lpstr>IT-Reklam</vt:lpstr>
      <vt:lpstr>Lokalkostnader under året</vt:lpstr>
      <vt:lpstr>Problem?</vt:lpstr>
      <vt:lpstr>Faktureringsgrad</vt:lpstr>
      <vt:lpstr>Organisation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IT-Reklam</dc:title>
  <dc:creator>Filip Facit</dc:creator>
  <cp:lastModifiedBy>Joachim Clasberg</cp:lastModifiedBy>
  <cp:revision>52</cp:revision>
  <dcterms:created xsi:type="dcterms:W3CDTF">1996-01-25T09:08:52Z</dcterms:created>
  <dcterms:modified xsi:type="dcterms:W3CDTF">2009-06-17T12:32:31Z</dcterms:modified>
</cp:coreProperties>
</file>