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08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ubrik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7" name="Underrubrik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v-SE" smtClean="0"/>
              <a:t>Klicka här för att ändra format på underrubrik i bakgrunden</a:t>
            </a:r>
            <a:endParaRPr kumimoji="0" lang="en-US"/>
          </a:p>
        </p:txBody>
      </p:sp>
      <p:sp>
        <p:nvSpPr>
          <p:cNvPr id="30" name="Platshållare för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19" name="Platshållare för sidfot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27" name="Platshållare för bild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ABA3D-897A-4DA7-8603-C8D6B77CD56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CA8FC-1235-457B-A345-C1AB2F278EC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F8EAF-E217-4749-9607-A85ED8AC19F5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91654-0420-49F4-8004-51CF5DE34BBA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CD9A7-A5D2-4E4E-83C7-3004AE262C76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E34B1-7047-4EC7-869D-3841BD0C5EB5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664BE-297B-4F8B-8AE0-2B4A2F0837D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83B5-DA71-42EE-ADA8-ACD33150A62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1184-952D-495C-9552-A1B62C6A591A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152E8-F677-41A4-A38A-83AD1008DF7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med klippt och rundat hör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ätvinklig triangel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573AF26-536F-4050-8B36-10926535F906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v-SE" smtClean="0"/>
              <a:t>Klicka på ikonen för att lägga till en bild</a:t>
            </a:r>
            <a:endParaRPr kumimoji="0" lang="en-US" dirty="0"/>
          </a:p>
        </p:txBody>
      </p:sp>
      <p:sp>
        <p:nvSpPr>
          <p:cNvPr id="10" name="Frihandsfigu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ihandsfigu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ihandsfigu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ihandsfigu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Platshållare för rubrik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0" name="Platshållare för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  <a:p>
            <a:pPr lvl="1" eaLnBrk="1" latinLnBrk="0" hangingPunct="1"/>
            <a:r>
              <a:rPr kumimoji="0" lang="sv-SE" smtClean="0"/>
              <a:t>Nivå två</a:t>
            </a:r>
          </a:p>
          <a:p>
            <a:pPr lvl="2" eaLnBrk="1" latinLnBrk="0" hangingPunct="1"/>
            <a:r>
              <a:rPr kumimoji="0" lang="sv-SE" smtClean="0"/>
              <a:t>Nivå tre</a:t>
            </a:r>
          </a:p>
          <a:p>
            <a:pPr lvl="3" eaLnBrk="1" latinLnBrk="0" hangingPunct="1"/>
            <a:r>
              <a:rPr kumimoji="0" lang="sv-SE" smtClean="0"/>
              <a:t>Nivå fyra</a:t>
            </a:r>
          </a:p>
          <a:p>
            <a:pPr lvl="4" eaLnBrk="1" latinLnBrk="0" hangingPunct="1"/>
            <a:r>
              <a:rPr kumimoji="0" lang="sv-SE" smtClean="0"/>
              <a:t>Nivå fem</a:t>
            </a:r>
            <a:endParaRPr kumimoji="0" lang="en-US"/>
          </a:p>
        </p:txBody>
      </p:sp>
      <p:sp>
        <p:nvSpPr>
          <p:cNvPr id="10" name="Platshållare för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22" name="Platshållare för sidfot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18" name="Platshållare för bild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C7FFC93-0E96-4A15-A859-FF1A0ABCC182}" type="slidenum">
              <a:rPr lang="sv-SE" smtClean="0"/>
              <a:pPr/>
              <a:t>‹#›</a:t>
            </a:fld>
            <a:endParaRPr lang="sv-SE"/>
          </a:p>
        </p:txBody>
      </p:sp>
      <p:grpSp>
        <p:nvGrpSpPr>
          <p:cNvPr id="2" name="Grup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ihandsfigu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ihandsfigu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/>
              <a:t>Frasses seglarskola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/>
              <a:t>Från nybörjare till kappseglare!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4"/>
          <p:cNvGrpSpPr/>
          <p:nvPr/>
        </p:nvGrpSpPr>
        <p:grpSpPr>
          <a:xfrm>
            <a:off x="785786" y="741383"/>
            <a:ext cx="7351713" cy="5616575"/>
            <a:chOff x="1187450" y="908050"/>
            <a:chExt cx="7351713" cy="5616575"/>
          </a:xfrm>
        </p:grpSpPr>
        <p:grpSp>
          <p:nvGrpSpPr>
            <p:cNvPr id="3" name="Group 30"/>
            <p:cNvGrpSpPr>
              <a:grpSpLocks/>
            </p:cNvGrpSpPr>
            <p:nvPr/>
          </p:nvGrpSpPr>
          <p:grpSpPr bwMode="auto">
            <a:xfrm>
              <a:off x="1187450" y="908050"/>
              <a:ext cx="7351713" cy="4681538"/>
              <a:chOff x="748" y="572"/>
              <a:chExt cx="4631" cy="2949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839" y="3067"/>
                <a:ext cx="4128" cy="454"/>
              </a:xfrm>
              <a:custGeom>
                <a:avLst/>
                <a:gdLst/>
                <a:ahLst/>
                <a:cxnLst>
                  <a:cxn ang="0">
                    <a:pos x="115" y="7"/>
                  </a:cxn>
                  <a:cxn ang="0">
                    <a:pos x="0" y="227"/>
                  </a:cxn>
                  <a:cxn ang="0">
                    <a:pos x="318" y="454"/>
                  </a:cxn>
                  <a:cxn ang="0">
                    <a:pos x="3856" y="454"/>
                  </a:cxn>
                  <a:cxn ang="0">
                    <a:pos x="4400" y="0"/>
                  </a:cxn>
                  <a:cxn ang="0">
                    <a:pos x="136" y="0"/>
                  </a:cxn>
                </a:cxnLst>
                <a:rect l="0" t="0" r="r" b="b"/>
                <a:pathLst>
                  <a:path w="4400" h="454">
                    <a:moveTo>
                      <a:pt x="115" y="7"/>
                    </a:moveTo>
                    <a:lnTo>
                      <a:pt x="0" y="227"/>
                    </a:lnTo>
                    <a:lnTo>
                      <a:pt x="318" y="454"/>
                    </a:lnTo>
                    <a:lnTo>
                      <a:pt x="3856" y="454"/>
                    </a:lnTo>
                    <a:lnTo>
                      <a:pt x="4400" y="0"/>
                    </a:lnTo>
                    <a:lnTo>
                      <a:pt x="13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1" name="Line 11"/>
              <p:cNvSpPr>
                <a:spLocks noChangeShapeType="1"/>
              </p:cNvSpPr>
              <p:nvPr/>
            </p:nvSpPr>
            <p:spPr bwMode="auto">
              <a:xfrm>
                <a:off x="748" y="3521"/>
                <a:ext cx="458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2" name="Rectangle 12"/>
              <p:cNvSpPr>
                <a:spLocks noChangeArrowheads="1"/>
              </p:cNvSpPr>
              <p:nvPr/>
            </p:nvSpPr>
            <p:spPr bwMode="auto">
              <a:xfrm>
                <a:off x="2971" y="708"/>
                <a:ext cx="45" cy="2359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v-SE"/>
              </a:p>
            </p:txBody>
          </p:sp>
          <p:sp>
            <p:nvSpPr>
              <p:cNvPr id="13" name="Rectangle 13"/>
              <p:cNvSpPr>
                <a:spLocks noChangeArrowheads="1"/>
              </p:cNvSpPr>
              <p:nvPr/>
            </p:nvSpPr>
            <p:spPr bwMode="auto">
              <a:xfrm>
                <a:off x="1655" y="2749"/>
                <a:ext cx="1316" cy="46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v-SE"/>
              </a:p>
            </p:txBody>
          </p:sp>
          <p:sp>
            <p:nvSpPr>
              <p:cNvPr id="14" name="Line 14"/>
              <p:cNvSpPr>
                <a:spLocks noChangeShapeType="1"/>
              </p:cNvSpPr>
              <p:nvPr/>
            </p:nvSpPr>
            <p:spPr bwMode="auto">
              <a:xfrm flipV="1">
                <a:off x="1746" y="754"/>
                <a:ext cx="1225" cy="19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5" name="Line 15"/>
              <p:cNvSpPr>
                <a:spLocks noChangeShapeType="1"/>
              </p:cNvSpPr>
              <p:nvPr/>
            </p:nvSpPr>
            <p:spPr bwMode="auto">
              <a:xfrm>
                <a:off x="3016" y="754"/>
                <a:ext cx="1452" cy="23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6" name="Line 16"/>
              <p:cNvSpPr>
                <a:spLocks noChangeShapeType="1"/>
              </p:cNvSpPr>
              <p:nvPr/>
            </p:nvSpPr>
            <p:spPr bwMode="auto">
              <a:xfrm flipH="1" flipV="1">
                <a:off x="3107" y="2886"/>
                <a:ext cx="12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7" name="Line 17"/>
              <p:cNvSpPr>
                <a:spLocks noChangeShapeType="1"/>
              </p:cNvSpPr>
              <p:nvPr/>
            </p:nvSpPr>
            <p:spPr bwMode="auto">
              <a:xfrm flipV="1">
                <a:off x="3107" y="935"/>
                <a:ext cx="0" cy="195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8" name="Text Box 18"/>
              <p:cNvSpPr txBox="1">
                <a:spLocks noChangeArrowheads="1"/>
              </p:cNvSpPr>
              <p:nvPr/>
            </p:nvSpPr>
            <p:spPr bwMode="auto">
              <a:xfrm>
                <a:off x="2232" y="1991"/>
                <a:ext cx="72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sv-SE"/>
                  <a:t>Storsegel</a:t>
                </a:r>
              </a:p>
            </p:txBody>
          </p:sp>
          <p:sp>
            <p:nvSpPr>
              <p:cNvPr id="19" name="Text Box 19"/>
              <p:cNvSpPr txBox="1">
                <a:spLocks noChangeArrowheads="1"/>
              </p:cNvSpPr>
              <p:nvPr/>
            </p:nvSpPr>
            <p:spPr bwMode="auto">
              <a:xfrm>
                <a:off x="3314" y="2218"/>
                <a:ext cx="42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sv-SE"/>
                  <a:t>Fock</a:t>
                </a:r>
              </a:p>
            </p:txBody>
          </p:sp>
          <p:sp>
            <p:nvSpPr>
              <p:cNvPr id="20" name="Text Box 20"/>
              <p:cNvSpPr txBox="1">
                <a:spLocks noChangeArrowheads="1"/>
              </p:cNvSpPr>
              <p:nvPr/>
            </p:nvSpPr>
            <p:spPr bwMode="auto">
              <a:xfrm>
                <a:off x="2699" y="3203"/>
                <a:ext cx="48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sv-SE"/>
                  <a:t>Skrov</a:t>
                </a:r>
              </a:p>
            </p:txBody>
          </p:sp>
          <p:sp>
            <p:nvSpPr>
              <p:cNvPr id="21" name="AutoShape 23"/>
              <p:cNvSpPr>
                <a:spLocks/>
              </p:cNvSpPr>
              <p:nvPr/>
            </p:nvSpPr>
            <p:spPr bwMode="auto">
              <a:xfrm>
                <a:off x="4559" y="572"/>
                <a:ext cx="317" cy="2450"/>
              </a:xfrm>
              <a:prstGeom prst="rightBrace">
                <a:avLst>
                  <a:gd name="adj1" fmla="val 64406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v-SE"/>
              </a:p>
            </p:txBody>
          </p:sp>
          <p:sp>
            <p:nvSpPr>
              <p:cNvPr id="22" name="Text Box 24"/>
              <p:cNvSpPr txBox="1">
                <a:spLocks noChangeArrowheads="1"/>
              </p:cNvSpPr>
              <p:nvPr/>
            </p:nvSpPr>
            <p:spPr bwMode="auto">
              <a:xfrm>
                <a:off x="4967" y="1661"/>
                <a:ext cx="4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sv-SE"/>
                  <a:t>Rigg</a:t>
                </a:r>
              </a:p>
            </p:txBody>
          </p:sp>
        </p:grpSp>
        <p:sp>
          <p:nvSpPr>
            <p:cNvPr id="7" name="AutoShape 27"/>
            <p:cNvSpPr>
              <a:spLocks noChangeArrowheads="1"/>
            </p:cNvSpPr>
            <p:nvPr/>
          </p:nvSpPr>
          <p:spPr bwMode="auto">
            <a:xfrm>
              <a:off x="4067175" y="5589588"/>
              <a:ext cx="1512888" cy="935037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8" name="Text Box 28"/>
            <p:cNvSpPr txBox="1">
              <a:spLocks noChangeArrowheads="1"/>
            </p:cNvSpPr>
            <p:nvPr/>
          </p:nvSpPr>
          <p:spPr bwMode="auto">
            <a:xfrm>
              <a:off x="6372225" y="5876925"/>
              <a:ext cx="5143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sv-SE"/>
                <a:t>Köl</a:t>
              </a:r>
            </a:p>
          </p:txBody>
        </p:sp>
        <p:cxnSp>
          <p:nvCxnSpPr>
            <p:cNvPr id="9" name="AutoShape 29"/>
            <p:cNvCxnSpPr>
              <a:cxnSpLocks noChangeShapeType="1"/>
              <a:stCxn id="8" idx="2"/>
              <a:endCxn id="7" idx="2"/>
            </p:cNvCxnSpPr>
            <p:nvPr/>
          </p:nvCxnSpPr>
          <p:spPr bwMode="auto">
            <a:xfrm rot="16200000" flipV="1">
              <a:off x="5349875" y="4964113"/>
              <a:ext cx="185738" cy="2373312"/>
            </a:xfrm>
            <a:prstGeom prst="bentConnector4">
              <a:avLst>
                <a:gd name="adj1" fmla="val -273505"/>
                <a:gd name="adj2" fmla="val 11759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Kursinnehåll</a:t>
            </a:r>
          </a:p>
        </p:txBody>
      </p:sp>
      <p:sp>
        <p:nvSpPr>
          <p:cNvPr id="12425" name="AutoShape 137"/>
          <p:cNvSpPr>
            <a:spLocks noChangeArrowheads="1"/>
          </p:cNvSpPr>
          <p:nvPr/>
        </p:nvSpPr>
        <p:spPr bwMode="auto">
          <a:xfrm>
            <a:off x="177800" y="2205036"/>
            <a:ext cx="2085975" cy="1009650"/>
          </a:xfrm>
          <a:prstGeom prst="homePlate">
            <a:avLst>
              <a:gd name="adj" fmla="val 5165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/>
            <a:r>
              <a:rPr lang="sv-SE" b="1" dirty="0"/>
              <a:t>SEGELBÅTEN</a:t>
            </a:r>
          </a:p>
        </p:txBody>
      </p:sp>
      <p:sp>
        <p:nvSpPr>
          <p:cNvPr id="12434" name="AutoShape 146"/>
          <p:cNvSpPr>
            <a:spLocks noChangeArrowheads="1"/>
          </p:cNvSpPr>
          <p:nvPr/>
        </p:nvSpPr>
        <p:spPr bwMode="auto">
          <a:xfrm>
            <a:off x="2362200" y="2205036"/>
            <a:ext cx="2085975" cy="1009650"/>
          </a:xfrm>
          <a:prstGeom prst="homePlate">
            <a:avLst>
              <a:gd name="adj" fmla="val 5165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/>
            <a:r>
              <a:rPr lang="sv-SE" b="1"/>
              <a:t>LÄGGA UT/TILL</a:t>
            </a:r>
          </a:p>
        </p:txBody>
      </p:sp>
      <p:sp>
        <p:nvSpPr>
          <p:cNvPr id="12435" name="AutoShape 147"/>
          <p:cNvSpPr>
            <a:spLocks noChangeArrowheads="1"/>
          </p:cNvSpPr>
          <p:nvPr/>
        </p:nvSpPr>
        <p:spPr bwMode="auto">
          <a:xfrm>
            <a:off x="4548188" y="2205036"/>
            <a:ext cx="2085975" cy="1009650"/>
          </a:xfrm>
          <a:prstGeom prst="homePlate">
            <a:avLst>
              <a:gd name="adj" fmla="val 5165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/>
            <a:r>
              <a:rPr lang="sv-SE" b="1"/>
              <a:t>SEGLING</a:t>
            </a:r>
          </a:p>
        </p:txBody>
      </p:sp>
      <p:sp>
        <p:nvSpPr>
          <p:cNvPr id="12436" name="AutoShape 148"/>
          <p:cNvSpPr>
            <a:spLocks noChangeArrowheads="1"/>
          </p:cNvSpPr>
          <p:nvPr/>
        </p:nvSpPr>
        <p:spPr bwMode="auto">
          <a:xfrm>
            <a:off x="6734175" y="2205036"/>
            <a:ext cx="2085975" cy="1009650"/>
          </a:xfrm>
          <a:prstGeom prst="homePlate">
            <a:avLst>
              <a:gd name="adj" fmla="val 5165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/>
            <a:r>
              <a:rPr lang="sv-SE" b="1"/>
              <a:t>FÖRTÖJNING</a:t>
            </a:r>
          </a:p>
        </p:txBody>
      </p:sp>
      <p:pic>
        <p:nvPicPr>
          <p:cNvPr id="12443" name="Picture 155" descr="C:\Users\mno\AppData\Local\Microsoft\Windows\Temporary Internet Files\Content.IE5\EHWNKUVG\MPj0400725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3858441"/>
            <a:ext cx="3214710" cy="2145751"/>
          </a:xfrm>
          <a:prstGeom prst="rect">
            <a:avLst/>
          </a:prstGeom>
          <a:noFill/>
        </p:spPr>
      </p:pic>
      <p:pic>
        <p:nvPicPr>
          <p:cNvPr id="12444" name="Picture 156" descr="C:\Users\mno\AppData\Local\Microsoft\Windows\Temporary Internet Files\Content.IE5\SQCJEM4Y\MPj0399680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1470" y="3866920"/>
            <a:ext cx="3214710" cy="2133824"/>
          </a:xfrm>
          <a:prstGeom prst="rect">
            <a:avLst/>
          </a:prstGeom>
          <a:noFill/>
        </p:spPr>
      </p:pic>
      <p:pic>
        <p:nvPicPr>
          <p:cNvPr id="12446" name="Picture 158" descr="C:\Users\mno\AppData\Local\Microsoft\Windows\Temporary Internet Files\Content.IE5\132B2CDU\MPj0399262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5" y="3855904"/>
            <a:ext cx="3213459" cy="2144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öde">
  <a:themeElements>
    <a:clrScheme name="Flöd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öde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öde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541</TotalTime>
  <Words>18</Words>
  <Application>Microsoft Office PowerPoint</Application>
  <PresentationFormat>Bildspel på skärmen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4" baseType="lpstr">
      <vt:lpstr>Flöde</vt:lpstr>
      <vt:lpstr>Frasses seglarskola</vt:lpstr>
      <vt:lpstr>Bild 2</vt:lpstr>
      <vt:lpstr>Kursinnehåll</vt:lpstr>
    </vt:vector>
  </TitlesOfParts>
  <Company>Addskills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Frasses seglarskola</dc:title>
  <dc:creator>Marie-Louise Nohlgren</dc:creator>
  <cp:lastModifiedBy>Joachim Clasberg</cp:lastModifiedBy>
  <cp:revision>31</cp:revision>
  <dcterms:created xsi:type="dcterms:W3CDTF">2005-06-28T08:37:00Z</dcterms:created>
  <dcterms:modified xsi:type="dcterms:W3CDTF">2009-06-17T12:32:29Z</dcterms:modified>
</cp:coreProperties>
</file>