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44" autoAdjust="0"/>
    <p:restoredTop sz="86408" autoAdjust="0"/>
  </p:normalViewPr>
  <p:slideViewPr>
    <p:cSldViewPr>
      <p:cViewPr varScale="1">
        <p:scale>
          <a:sx n="36" d="100"/>
          <a:sy n="36" d="100"/>
        </p:scale>
        <p:origin x="-78" y="-9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FE521-3734-45A8-91E4-91535BC40587}" type="datetimeFigureOut">
              <a:rPr lang="sv-SE" smtClean="0"/>
              <a:pPr/>
              <a:t>2009-06-17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FF12-86AE-4E0C-8B33-1CBE928A4A78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FE521-3734-45A8-91E4-91535BC40587}" type="datetimeFigureOut">
              <a:rPr lang="sv-SE" smtClean="0"/>
              <a:pPr/>
              <a:t>2009-06-17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FF12-86AE-4E0C-8B33-1CBE928A4A78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FE521-3734-45A8-91E4-91535BC40587}" type="datetimeFigureOut">
              <a:rPr lang="sv-SE" smtClean="0"/>
              <a:pPr/>
              <a:t>2009-06-17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FF12-86AE-4E0C-8B33-1CBE928A4A78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FE521-3734-45A8-91E4-91535BC40587}" type="datetimeFigureOut">
              <a:rPr lang="sv-SE" smtClean="0"/>
              <a:pPr/>
              <a:t>2009-06-17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FF12-86AE-4E0C-8B33-1CBE928A4A78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FE521-3734-45A8-91E4-91535BC40587}" type="datetimeFigureOut">
              <a:rPr lang="sv-SE" smtClean="0"/>
              <a:pPr/>
              <a:t>2009-06-17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FF12-86AE-4E0C-8B33-1CBE928A4A78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FE521-3734-45A8-91E4-91535BC40587}" type="datetimeFigureOut">
              <a:rPr lang="sv-SE" smtClean="0"/>
              <a:pPr/>
              <a:t>2009-06-17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FF12-86AE-4E0C-8B33-1CBE928A4A78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FE521-3734-45A8-91E4-91535BC40587}" type="datetimeFigureOut">
              <a:rPr lang="sv-SE" smtClean="0"/>
              <a:pPr/>
              <a:t>2009-06-17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FF12-86AE-4E0C-8B33-1CBE928A4A78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FE521-3734-45A8-91E4-91535BC40587}" type="datetimeFigureOut">
              <a:rPr lang="sv-SE" smtClean="0"/>
              <a:pPr/>
              <a:t>2009-06-17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FF12-86AE-4E0C-8B33-1CBE928A4A78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FE521-3734-45A8-91E4-91535BC40587}" type="datetimeFigureOut">
              <a:rPr lang="sv-SE" smtClean="0"/>
              <a:pPr/>
              <a:t>2009-06-17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FF12-86AE-4E0C-8B33-1CBE928A4A78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FE521-3734-45A8-91E4-91535BC40587}" type="datetimeFigureOut">
              <a:rPr lang="sv-SE" smtClean="0"/>
              <a:pPr/>
              <a:t>2009-06-17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FF12-86AE-4E0C-8B33-1CBE928A4A78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FE521-3734-45A8-91E4-91535BC40587}" type="datetimeFigureOut">
              <a:rPr lang="sv-SE" smtClean="0"/>
              <a:pPr/>
              <a:t>2009-06-17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FF12-86AE-4E0C-8B33-1CBE928A4A78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AFE521-3734-45A8-91E4-91535BC40587}" type="datetimeFigureOut">
              <a:rPr lang="sv-SE" smtClean="0"/>
              <a:pPr/>
              <a:t>2009-06-17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BFF12-86AE-4E0C-8B33-1CBE928A4A78}" type="slidenum">
              <a:rPr lang="sv-SE" smtClean="0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objekt 3" descr="Cocktai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771" y="910847"/>
            <a:ext cx="3292163" cy="46136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Rektangel 4"/>
          <p:cNvSpPr/>
          <p:nvPr/>
        </p:nvSpPr>
        <p:spPr>
          <a:xfrm>
            <a:off x="5072066" y="0"/>
            <a:ext cx="4071934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v-SE" sz="2800" dirty="0" smtClean="0">
                <a:latin typeface="Britannic Bold" pitchFamily="34" charset="0"/>
              </a:rPr>
              <a:t>Inbjudan</a:t>
            </a:r>
          </a:p>
          <a:p>
            <a:endParaRPr lang="sv-SE" sz="2800" dirty="0">
              <a:latin typeface="Britannic Bold" pitchFamily="34" charset="0"/>
            </a:endParaRPr>
          </a:p>
          <a:p>
            <a:r>
              <a:rPr lang="sv-SE" sz="2800" dirty="0" smtClean="0">
                <a:latin typeface="Britannic Bold" pitchFamily="34" charset="0"/>
              </a:rPr>
              <a:t>Åren de går, den xx/xx fyller jag xx år!</a:t>
            </a:r>
          </a:p>
          <a:p>
            <a:endParaRPr lang="sv-SE" sz="2800" dirty="0">
              <a:latin typeface="Britannic Bold" pitchFamily="34" charset="0"/>
            </a:endParaRPr>
          </a:p>
          <a:p>
            <a:r>
              <a:rPr lang="sv-SE" sz="2800" dirty="0" smtClean="0">
                <a:latin typeface="Britannic Bold" pitchFamily="34" charset="0"/>
              </a:rPr>
              <a:t>Härmed inbjuds du till födelsedagsfest!</a:t>
            </a:r>
          </a:p>
          <a:p>
            <a:endParaRPr lang="sv-SE" sz="2800" dirty="0">
              <a:latin typeface="Britannic Bold" pitchFamily="34" charset="0"/>
            </a:endParaRPr>
          </a:p>
          <a:p>
            <a:endParaRPr lang="sv-SE" sz="2800" dirty="0" smtClean="0">
              <a:latin typeface="Britannic Bold" pitchFamily="34" charset="0"/>
            </a:endParaRPr>
          </a:p>
          <a:p>
            <a:r>
              <a:rPr lang="sv-SE" sz="2800" dirty="0" smtClean="0">
                <a:latin typeface="Britannic Bold" pitchFamily="34" charset="0"/>
              </a:rPr>
              <a:t>Tid: 19.00 den xx/xx</a:t>
            </a:r>
          </a:p>
          <a:p>
            <a:r>
              <a:rPr lang="sv-SE" sz="2800" dirty="0" smtClean="0">
                <a:latin typeface="Britannic Bold" pitchFamily="34" charset="0"/>
              </a:rPr>
              <a:t>Plats: Skeppsholmen</a:t>
            </a:r>
          </a:p>
          <a:p>
            <a:endParaRPr lang="sv-SE" sz="2800" dirty="0">
              <a:latin typeface="Britannic Bold" pitchFamily="34" charset="0"/>
            </a:endParaRPr>
          </a:p>
          <a:p>
            <a:r>
              <a:rPr lang="sv-SE" sz="2800" dirty="0" smtClean="0">
                <a:latin typeface="Britannic Bold" pitchFamily="34" charset="0"/>
              </a:rPr>
              <a:t>Varmt välkommen!</a:t>
            </a:r>
            <a:endParaRPr lang="sv-SE" sz="2800" dirty="0">
              <a:latin typeface="Britannic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29</Words>
  <Application>Microsoft Office PowerPoint</Application>
  <PresentationFormat>Bildspel på skärmen (4:3)</PresentationFormat>
  <Paragraphs>11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1</vt:i4>
      </vt:variant>
    </vt:vector>
  </HeadingPairs>
  <TitlesOfParts>
    <vt:vector size="2" baseType="lpstr">
      <vt:lpstr>Office-tema</vt:lpstr>
      <vt:lpstr>Bild 1</vt:lpstr>
    </vt:vector>
  </TitlesOfParts>
  <Company>Addskills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Bild 1</dc:title>
  <dc:creator>Marie-Louise Nohlgren</dc:creator>
  <cp:lastModifiedBy>Joachim Clasberg</cp:lastModifiedBy>
  <cp:revision>5</cp:revision>
  <dcterms:created xsi:type="dcterms:W3CDTF">2007-02-26T14:14:52Z</dcterms:created>
  <dcterms:modified xsi:type="dcterms:W3CDTF">2009-06-17T12:32:30Z</dcterms:modified>
</cp:coreProperties>
</file>