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"/>
  </p:notesMasterIdLst>
  <p:sldIdLst>
    <p:sldId id="260" r:id="rId2"/>
    <p:sldId id="262" r:id="rId3"/>
  </p:sldIdLst>
  <p:sldSz cx="9144000" cy="6858000" type="screen4x3"/>
  <p:notesSz cx="6858000" cy="9144000"/>
  <p:defaultTextStyle>
    <a:defPPr>
      <a:defRPr lang="sv-S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4521" autoAdjust="0"/>
    <p:restoredTop sz="94660"/>
  </p:normalViewPr>
  <p:slideViewPr>
    <p:cSldViewPr>
      <p:cViewPr varScale="1">
        <p:scale>
          <a:sx n="41" d="100"/>
          <a:sy n="41" d="100"/>
        </p:scale>
        <p:origin x="-96" y="-10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6000D-791A-4313-9F7D-800B00D6201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E4066-B47B-412C-9C30-B7C628A143D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8867-6757-42E9-ABA5-26939E5551D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D22E7-1BD7-4DDE-A42C-ED81FFB8504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45C34-C198-481D-8664-84DA069A650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03B1B-C932-4EA5-A7EB-53156E296D6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CFAC7-B079-4E51-B00D-F9719D7812A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6CC42-9006-46B7-9BB4-B372FD90B8B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13D8A-F45F-463C-B04F-785CC12C3F7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562A90-214A-42A0-9B3E-994723C1ECB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8587B-846D-4193-87C0-140DE1EB9DB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bakgrundsrubriken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defTabSz="762000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defTabSz="762000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defTabSz="762000">
              <a:defRPr sz="1400"/>
            </a:lvl1pPr>
          </a:lstStyle>
          <a:p>
            <a:fld id="{89C8A870-87B0-4F57-9E55-66B6960A7306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Restaurang SMAK erbjuder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>
              <a:lnSpc>
                <a:spcPct val="80000"/>
              </a:lnSpc>
              <a:buNone/>
            </a:pPr>
            <a:r>
              <a:rPr lang="sv-SE" sz="2800" dirty="0"/>
              <a:t>Lantkök</a:t>
            </a:r>
            <a:br>
              <a:rPr lang="sv-SE" sz="2800" dirty="0"/>
            </a:br>
            <a:r>
              <a:rPr lang="sv-SE" sz="2800" dirty="0"/>
              <a:t>Internationell och svensk husmanskost</a:t>
            </a:r>
          </a:p>
          <a:p>
            <a:pPr marL="0">
              <a:lnSpc>
                <a:spcPct val="80000"/>
              </a:lnSpc>
              <a:buNone/>
            </a:pPr>
            <a:r>
              <a:rPr lang="sv-SE" sz="2800" dirty="0"/>
              <a:t>Moderna köket</a:t>
            </a:r>
            <a:br>
              <a:rPr lang="sv-SE" sz="2800" dirty="0"/>
            </a:br>
            <a:r>
              <a:rPr lang="sv-SE" sz="2800" dirty="0"/>
              <a:t>Rena smaker med råvaran i fokus</a:t>
            </a:r>
          </a:p>
          <a:p>
            <a:pPr marL="0">
              <a:lnSpc>
                <a:spcPct val="80000"/>
              </a:lnSpc>
              <a:buNone/>
            </a:pPr>
            <a:r>
              <a:rPr lang="sv-SE" sz="2800" dirty="0"/>
              <a:t>Pasta/nudlar</a:t>
            </a:r>
            <a:br>
              <a:rPr lang="sv-SE" sz="2800" dirty="0"/>
            </a:br>
            <a:r>
              <a:rPr lang="sv-SE" sz="2800" dirty="0"/>
              <a:t>Fräscha rätter baserade på nudlar och pasta från hela världen</a:t>
            </a:r>
          </a:p>
          <a:p>
            <a:pPr marL="0">
              <a:lnSpc>
                <a:spcPct val="80000"/>
              </a:lnSpc>
              <a:buNone/>
            </a:pPr>
            <a:r>
              <a:rPr lang="sv-SE" sz="2800" dirty="0"/>
              <a:t>Dagens sallad</a:t>
            </a:r>
            <a:br>
              <a:rPr lang="sv-SE" sz="2800" dirty="0"/>
            </a:br>
            <a:r>
              <a:rPr lang="sv-SE" sz="2800" dirty="0"/>
              <a:t>Plocka ihop din egen sallad från buffén och hämta </a:t>
            </a:r>
            <a:r>
              <a:rPr lang="sv-SE" sz="2800" dirty="0" err="1"/>
              <a:t>toppingen</a:t>
            </a:r>
            <a:r>
              <a:rPr lang="sv-SE" sz="2800" dirty="0"/>
              <a:t> från köket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>
                <a:solidFill>
                  <a:schemeClr val="tx1"/>
                </a:solidFill>
              </a:rPr>
              <a:t>Veckans lunchmeny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dirty="0">
                <a:latin typeface="+mj-lt"/>
              </a:rPr>
              <a:t>Måndag</a:t>
            </a:r>
          </a:p>
          <a:p>
            <a:pPr>
              <a:lnSpc>
                <a:spcPct val="90000"/>
              </a:lnSpc>
              <a:buClr>
                <a:schemeClr val="tx1"/>
              </a:buClr>
              <a:buNone/>
            </a:pPr>
            <a:r>
              <a:rPr lang="sv-SE" sz="2400" dirty="0">
                <a:latin typeface="+mj-lt"/>
              </a:rPr>
              <a:t>Halstrad </a:t>
            </a:r>
            <a:r>
              <a:rPr lang="sv-SE" sz="2400" dirty="0" smtClean="0">
                <a:latin typeface="+mj-lt"/>
              </a:rPr>
              <a:t>laxfilé </a:t>
            </a:r>
            <a:r>
              <a:rPr lang="sv-SE" sz="2400" dirty="0">
                <a:latin typeface="+mj-lt"/>
              </a:rPr>
              <a:t>med hollandaisesås och färskpotatis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dirty="0">
                <a:latin typeface="+mj-lt"/>
              </a:rPr>
              <a:t>Tisdag</a:t>
            </a:r>
          </a:p>
          <a:p>
            <a:pPr>
              <a:lnSpc>
                <a:spcPct val="90000"/>
              </a:lnSpc>
              <a:buClr>
                <a:schemeClr val="tx1"/>
              </a:buClr>
              <a:buNone/>
            </a:pPr>
            <a:r>
              <a:rPr lang="sv-SE" sz="2400" dirty="0">
                <a:latin typeface="+mj-lt"/>
              </a:rPr>
              <a:t>Varmrökt makrill med </a:t>
            </a:r>
            <a:r>
              <a:rPr lang="sv-SE" sz="2400" dirty="0" err="1">
                <a:latin typeface="+mj-lt"/>
              </a:rPr>
              <a:t>dillcreme</a:t>
            </a:r>
            <a:endParaRPr lang="sv-SE" sz="2400" dirty="0">
              <a:latin typeface="+mj-lt"/>
            </a:endParaRP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dirty="0">
                <a:latin typeface="+mj-lt"/>
              </a:rPr>
              <a:t>Onsdag</a:t>
            </a:r>
          </a:p>
          <a:p>
            <a:pPr>
              <a:lnSpc>
                <a:spcPct val="90000"/>
              </a:lnSpc>
              <a:buClr>
                <a:schemeClr val="tx1"/>
              </a:buClr>
              <a:buNone/>
            </a:pPr>
            <a:r>
              <a:rPr lang="sv-SE" sz="2400" dirty="0">
                <a:latin typeface="+mj-lt"/>
              </a:rPr>
              <a:t>Stekt Waxholmströmming med dillsmör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dirty="0">
                <a:latin typeface="+mj-lt"/>
              </a:rPr>
              <a:t>Torsdag</a:t>
            </a:r>
          </a:p>
          <a:p>
            <a:pPr>
              <a:lnSpc>
                <a:spcPct val="90000"/>
              </a:lnSpc>
              <a:buClr>
                <a:schemeClr val="tx1"/>
              </a:buClr>
              <a:buNone/>
            </a:pPr>
            <a:r>
              <a:rPr lang="sv-SE" sz="2400" dirty="0">
                <a:latin typeface="+mj-lt"/>
              </a:rPr>
              <a:t>Ångkokt </a:t>
            </a:r>
            <a:r>
              <a:rPr lang="sv-SE" sz="2400" dirty="0" smtClean="0">
                <a:latin typeface="+mj-lt"/>
              </a:rPr>
              <a:t>gösfilé </a:t>
            </a:r>
            <a:r>
              <a:rPr lang="sv-SE" sz="2400" dirty="0">
                <a:latin typeface="+mj-lt"/>
              </a:rPr>
              <a:t>med blåmusslor och vitvinsås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dirty="0">
                <a:latin typeface="+mj-lt"/>
              </a:rPr>
              <a:t>Fredag</a:t>
            </a:r>
          </a:p>
          <a:p>
            <a:pPr>
              <a:lnSpc>
                <a:spcPct val="90000"/>
              </a:lnSpc>
              <a:buClr>
                <a:schemeClr val="tx1"/>
              </a:buClr>
              <a:buNone/>
            </a:pPr>
            <a:r>
              <a:rPr lang="sv-SE" sz="2400" dirty="0">
                <a:latin typeface="+mj-lt"/>
              </a:rPr>
              <a:t>Wokade nudlar med räkor chili och lime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formgivning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38</Words>
  <Application>Microsoft PowerPoint</Application>
  <PresentationFormat>Bildspel på skärmen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Standardformgivning</vt:lpstr>
      <vt:lpstr>Restaurang SMAK erbjuder</vt:lpstr>
      <vt:lpstr>Veckans lunchmeny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Matdags</dc:title>
  <dc:creator>Klas Klurig</dc:creator>
  <cp:lastModifiedBy>Joachim Clasberg</cp:lastModifiedBy>
  <cp:revision>16</cp:revision>
  <dcterms:created xsi:type="dcterms:W3CDTF">1996-01-25T13:25:52Z</dcterms:created>
  <dcterms:modified xsi:type="dcterms:W3CDTF">2009-06-17T12:32:26Z</dcterms:modified>
</cp:coreProperties>
</file>