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38065-D847-4449-AD77-0700DEBB8072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5848B-B484-4BE3-B529-03468B4E81B4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0" y="3429000"/>
            <a:ext cx="9144000" cy="92869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Ellips 4"/>
          <p:cNvSpPr/>
          <p:nvPr/>
        </p:nvSpPr>
        <p:spPr>
          <a:xfrm>
            <a:off x="5373836" y="2129261"/>
            <a:ext cx="3000396" cy="1500198"/>
          </a:xfrm>
          <a:prstGeom prst="ellipse">
            <a:avLst/>
          </a:prstGeom>
          <a:solidFill>
            <a:srgbClr val="FFC000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Restaurang SMAK</a:t>
            </a:r>
            <a:endParaRPr lang="sv-SE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>
          <a:xfrm>
            <a:off x="2714612" y="2000240"/>
            <a:ext cx="2214578" cy="485776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PASTA/</a:t>
            </a:r>
            <a:br>
              <a:rPr lang="sv-SE" sz="3200" dirty="0" smtClean="0"/>
            </a:br>
            <a:r>
              <a:rPr lang="sv-SE" sz="3200" dirty="0" smtClean="0"/>
              <a:t>NUDLAR</a:t>
            </a:r>
            <a:endParaRPr lang="sv-SE" sz="3200" dirty="0"/>
          </a:p>
        </p:txBody>
      </p:sp>
      <p:sp>
        <p:nvSpPr>
          <p:cNvPr id="10" name="Ellips 9"/>
          <p:cNvSpPr/>
          <p:nvPr/>
        </p:nvSpPr>
        <p:spPr>
          <a:xfrm>
            <a:off x="0" y="2071678"/>
            <a:ext cx="3714776" cy="2286016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MODERNA KÖKET</a:t>
            </a:r>
            <a:endParaRPr lang="sv-SE" sz="3200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Restaurang SMAK erbjuder</a:t>
            </a:r>
            <a:endParaRPr lang="sv-SE" dirty="0"/>
          </a:p>
        </p:txBody>
      </p:sp>
      <p:sp>
        <p:nvSpPr>
          <p:cNvPr id="5" name="Rektangel 4"/>
          <p:cNvSpPr/>
          <p:nvPr/>
        </p:nvSpPr>
        <p:spPr>
          <a:xfrm>
            <a:off x="0" y="5000636"/>
            <a:ext cx="9144000" cy="1500198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3200" dirty="0" smtClean="0"/>
              <a:t>LANTKÖKET</a:t>
            </a:r>
            <a:endParaRPr lang="sv-SE" sz="3200" dirty="0"/>
          </a:p>
        </p:txBody>
      </p:sp>
      <p:sp>
        <p:nvSpPr>
          <p:cNvPr id="8" name="Likbent triangel 7"/>
          <p:cNvSpPr/>
          <p:nvPr/>
        </p:nvSpPr>
        <p:spPr>
          <a:xfrm>
            <a:off x="4429124" y="1714488"/>
            <a:ext cx="3214710" cy="5143512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DAGENS SALLAD</a:t>
            </a:r>
            <a:endParaRPr lang="sv-SE" sz="3200" dirty="0"/>
          </a:p>
        </p:txBody>
      </p:sp>
      <p:sp>
        <p:nvSpPr>
          <p:cNvPr id="11" name="Rektangel 10"/>
          <p:cNvSpPr/>
          <p:nvPr/>
        </p:nvSpPr>
        <p:spPr>
          <a:xfrm>
            <a:off x="5500694" y="1571612"/>
            <a:ext cx="2214546" cy="221454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3200" dirty="0" smtClean="0"/>
              <a:t>BUFFÉ</a:t>
            </a:r>
            <a:endParaRPr lang="sv-S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</Words>
  <Application>Microsoft Office PowerPoint</Application>
  <PresentationFormat>Bildspel på skärmen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Restaurang SMAK</vt:lpstr>
      <vt:lpstr>Restaurang SMAK erbjuder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Restaurang SMAK</dc:title>
  <dc:creator>student</dc:creator>
  <cp:lastModifiedBy>Joachim Clasberg</cp:lastModifiedBy>
  <cp:revision>3</cp:revision>
  <dcterms:created xsi:type="dcterms:W3CDTF">2007-02-18T18:07:36Z</dcterms:created>
  <dcterms:modified xsi:type="dcterms:W3CDTF">2009-06-17T12:32:27Z</dcterms:modified>
</cp:coreProperties>
</file>