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6222B7-0096-493D-BABA-4369DF7C3F9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FE75-CCF8-453E-A6F1-8A527C676D0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ät rubrik och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7" name="Rektangel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AB05909-FB2B-4294-953E-3BA6F4CEC6D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Rubrik, ClipArt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ClipArt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8A4DA8-0F0D-4929-9D31-6F66E7D84C2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56CB4B-DE1B-45FA-A687-9722A568E02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2" name="Platshållare fö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3" name="Platshållare för bildnumm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A2E1227-45EB-428F-823F-62F9E3AC9272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Platshållare för innehåll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1" name="Platshållare för innehåll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8" name="Platshållare för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sv-SE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E0802B1-D21A-410D-8D9F-373EBA4D3E21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2" name="Platshållare för sidfot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1" name="Platshållare för innehåll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3" name="Platshållare för innehåll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sv-SE"/>
          </a:p>
        </p:txBody>
      </p:sp>
      <p:sp>
        <p:nvSpPr>
          <p:cNvPr id="12" name="Platshållare för bildnumm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66583DC-7CD0-481D-A23B-0C4A737BC0BA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sv-SE"/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15" name="Platshållare för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83A5A7-548F-4409-8FC1-37CAAFF533B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FF65931-2CF5-487F-94D9-BB34605DF20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11C0D2-A4C1-42D7-A12A-8F6AB536711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9" name="Platshållare för innehåll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8" name="Rektangel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1" name="Rektangel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tshållare för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sv-SE"/>
          </a:p>
        </p:txBody>
      </p:sp>
      <p:sp>
        <p:nvSpPr>
          <p:cNvPr id="13" name="Platshållare för bildnumm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C55C869-6843-44E9-9657-40E0A60FFC77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Rektangel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50FC9C4-B328-49D9-9230-2DF4B7372C42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Datakonsultarbeten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 fontScale="77500" lnSpcReduction="20000"/>
          </a:bodyPr>
          <a:lstStyle/>
          <a:p>
            <a:pPr algn="l"/>
            <a:r>
              <a:rPr lang="sv-SE"/>
              <a:t>Per Svensson</a:t>
            </a:r>
          </a:p>
          <a:p>
            <a:pPr algn="l"/>
            <a:r>
              <a:rPr lang="sv-SE"/>
              <a:t>Datakonsult AB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Bli effektivare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Koncentrera dig på innehållet när du skriver brev, inte layouten</a:t>
            </a:r>
          </a:p>
          <a:p>
            <a:r>
              <a:rPr lang="sv-SE"/>
              <a:t>Säkerställ kvalitén på dina kalkyler</a:t>
            </a:r>
          </a:p>
          <a:p>
            <a:r>
              <a:rPr lang="sv-SE"/>
              <a:t>Få korrekt information snabbare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Spar tid och höj kvaliteten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Förenkla svåra funktioner</a:t>
            </a:r>
          </a:p>
          <a:p>
            <a:r>
              <a:rPr lang="sv-SE"/>
              <a:t>Automatisera funktioner som ofta används</a:t>
            </a:r>
          </a:p>
          <a:p>
            <a:r>
              <a:rPr lang="sv-SE"/>
              <a:t>Rätt automatiserat minskar riskerna för fel och uppgifterna utförs snabbare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Vi hjälper dig att...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Skapa mallar i Word</a:t>
            </a:r>
          </a:p>
          <a:p>
            <a:r>
              <a:rPr lang="sv-SE"/>
              <a:t>Lägga upp avancerade kalkyler i Excel</a:t>
            </a:r>
          </a:p>
          <a:p>
            <a:r>
              <a:rPr lang="sv-SE"/>
              <a:t>Bygga informationssystem i Access som ger korrekt information</a:t>
            </a:r>
          </a:p>
          <a:p>
            <a:r>
              <a:rPr lang="sv-SE"/>
              <a:t>Automatisera ofta förekommande funktioner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/>
              <a:t>Kontakta oss för mer information</a:t>
            </a:r>
          </a:p>
        </p:txBody>
      </p:sp>
      <p:pic>
        <p:nvPicPr>
          <p:cNvPr id="13322" name="Picture 10" descr="MPj02850680000[1]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66825" y="1628775"/>
            <a:ext cx="2419350" cy="3657600"/>
          </a:xfrm>
          <a:noFill/>
          <a:ln/>
        </p:spPr>
      </p:pic>
      <p:sp>
        <p:nvSpPr>
          <p:cNvPr id="13321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v-SE" sz="2800"/>
              <a:t>Ring oss dygnet runt, lämna namn och telefonnummer så ringer vi tillbaka snarast!</a:t>
            </a:r>
          </a:p>
          <a:p>
            <a:r>
              <a:rPr lang="sv-SE" sz="2800"/>
              <a:t>Om ni har e-post kan ni kontakta oss via main@datakonsult.se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</TotalTime>
  <Words>107</Words>
  <Application>Microsoft PowerPoint</Application>
  <PresentationFormat>Bildspel på skärmen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Median</vt:lpstr>
      <vt:lpstr>Datakonsultarbeten</vt:lpstr>
      <vt:lpstr>Bli effektivare</vt:lpstr>
      <vt:lpstr>Spar tid och höj kvaliteten</vt:lpstr>
      <vt:lpstr>Vi hjälper dig att...</vt:lpstr>
      <vt:lpstr>Kontakta oss för mer information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Datakonsnyltarna</dc:title>
  <dc:creator>Filip Facit</dc:creator>
  <cp:lastModifiedBy>Joachim Clasberg</cp:lastModifiedBy>
  <cp:revision>10</cp:revision>
  <dcterms:created xsi:type="dcterms:W3CDTF">1996-07-23T09:28:34Z</dcterms:created>
  <dcterms:modified xsi:type="dcterms:W3CDTF">2009-06-17T12:32:28Z</dcterms:modified>
</cp:coreProperties>
</file>