
<file path=[Content_Types].xml><?xml version="1.0" encoding="utf-8"?>
<Types xmlns="http://schemas.openxmlformats.org/package/2006/content-types"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58" r:id="rId2"/>
  </p:sldIdLst>
  <p:sldSz cx="9144000" cy="6858000" type="screen4x3"/>
  <p:notesSz cx="6858000" cy="9144000"/>
  <p:defaultTextStyle>
    <a:lvl1pPr marL="0" algn="l" rtl="0" latinLnBrk="0">
      <a:defRPr lang="sv-SE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sv-SE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sv-SE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sv-SE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sv-SE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sv-SE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sv-SE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sv-SE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sv-SE" sz="1800" kern="1200">
        <a:solidFill>
          <a:schemeClr val="tx1"/>
        </a:solidFill>
        <a:latin typeface="+mn-lt"/>
        <a:ea typeface="+mn-ea"/>
        <a:cs typeface="+mn-cs"/>
      </a:defRPr>
    </a:lvl9pPr>
    <a:extLst/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0A0A0"/>
  </p:clrMru>
</p:presentationPr>
</file>

<file path=ppt/tableStyles.xml><?xml version="1.0" encoding="utf-8"?>
<a:tblStyleLst xmlns:a="http://schemas.openxmlformats.org/drawingml/2006/main" def="{B301B821-A1FF-4177-AEE7-76D212191A09}">
  <a:tblStyle styleId="{B301B821-A1FF-4177-AEE7-76D212191A09}" styleName="Medium Style 9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9DCAF9ED-07DC-4A11-8D7F-57B35C25682E}" styleName="Medium Style 10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793D81CF-94F2-401A-BA57-92F5A7B2D0C5}" styleName="Medium Style 8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5FD0F851-EC5A-4D38-B0AD-8093EC10F338}" styleName="Light Style 6">
    <a:wholeTbl>
      <a:tcTxStyle>
        <a:fontRef idx="minor">
          <a:scrgbClr r="0" g="0" b="0"/>
        </a:fontRef>
        <a:schemeClr val="accent5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seCell>
      <a:tcStyle>
        <a:tcBdr/>
      </a:tcStyle>
    </a:seCell>
    <a:swCell>
      <a:tcStyle>
        <a:tcBdr/>
      </a:tcStyle>
    </a:swCell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  <a:neCell>
      <a:tcStyle>
        <a:tcBdr/>
      </a:tcStyle>
    </a:neCell>
    <a:nwCell>
      <a:tcStyle>
        <a:tcBdr/>
      </a:tcStyle>
    </a:nwCell>
  </a:tblStyle>
  <a:tblStyle styleId="{1FECB4D8-DB02-4DC6-A0A2-4F2EBAE1DC90}" styleName="Medium Style 1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3B4B98B0-60AC-42C2-AFA5-B58CD77FA1E5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seCell>
      <a:tcStyle>
        <a:tcBdr/>
      </a:tcStyle>
    </a:seCell>
    <a:swCell>
      <a:tcStyle>
        <a:tcBdr/>
      </a:tcStyle>
    </a:swCell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  <a:neCell>
      <a:tcStyle>
        <a:tcBdr/>
      </a:tcStyle>
    </a:neCell>
    <a:nwCell>
      <a:tcStyle>
        <a:tcBdr/>
      </a:tcStyle>
    </a:nwCell>
  </a:tblStyle>
  <a:tblStyle styleId="{0E3FDE45-AF77-4B5C-9715-49D594BDF05E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seCell>
      <a:tcStyle>
        <a:tcBdr/>
      </a:tcStyle>
    </a:seCell>
    <a:swCell>
      <a:tcStyle>
        <a:tcBdr/>
      </a:tcStyle>
    </a:swCell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  <a:neCell>
      <a:tcStyle>
        <a:tcBdr/>
      </a:tcStyle>
    </a:neCell>
    <a:nwCell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7582" autoAdjust="0"/>
    <p:restoredTop sz="88034" autoAdjust="0"/>
  </p:normalViewPr>
  <p:slideViewPr>
    <p:cSldViewPr>
      <p:cViewPr varScale="1">
        <p:scale>
          <a:sx n="47" d="100"/>
          <a:sy n="47" d="100"/>
        </p:scale>
        <p:origin x="-90" y="-7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>
            <a:extLst/>
          </a:lstStyle>
          <a:p>
            <a:endParaRPr lang="sv-SE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>
            <a:extLst/>
          </a:lstStyle>
          <a:p>
            <a:fld id="{31555DB1-8736-42A3-B48D-2B08FB93332A}" type="datetimeFigureOut">
              <a:rPr lang="sv-SE" smtClean="0"/>
              <a:pPr/>
              <a:t>2009-06-17</a:t>
            </a:fld>
            <a:endParaRPr lang="sv-SE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>
            <a:extLst/>
          </a:lstStyle>
          <a:p>
            <a:endParaRPr lang="sv-SE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>
            <a:extLst/>
          </a:lstStyle>
          <a:p>
            <a:fld id="{5400D380-E0D7-4EB1-B91E-BFCC7DA7F29D}" type="slidenum">
              <a:rPr lang="sv-SE" smtClean="0"/>
              <a:pPr/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>
            <a:extLst/>
          </a:lstStyle>
          <a:p>
            <a:endParaRPr lang="sv-SE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>
            <a:extLst/>
          </a:lstStyle>
          <a:p>
            <a:fld id="{0BDB199F-A56C-4049-BA04-1447030960FF}" type="datetimeFigureOut">
              <a:rPr/>
              <a:pPr/>
              <a:t>2006-06-28</a:t>
            </a:fld>
            <a:endParaRPr lang="sv-SE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anchor="ctr"/>
          <a:lstStyle>
            <a:extLst/>
          </a:lstStyle>
          <a:p>
            <a:endParaRPr lang="sv-SE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/>
            <a:r>
              <a:rPr lang="sv-SE"/>
              <a:t>Klicka för att ändra formatet för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>
            <a:extLst/>
          </a:lstStyle>
          <a:p>
            <a:endParaRPr lang="sv-SE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>
            <a:extLst/>
          </a:lstStyle>
          <a:p>
            <a:fld id="{B3A019F3-8596-4028-9847-CBD3A185B07A}" type="slidenum">
              <a:rPr/>
              <a:pPr/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rtl="0" latinLnBrk="0">
      <a:defRPr lang="sv-SE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sv-SE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sv-SE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sv-SE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sv-SE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sv-SE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sv-SE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sv-SE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sv-SE" sz="1200" kern="1200">
        <a:solidFill>
          <a:schemeClr val="tx1"/>
        </a:solidFill>
        <a:latin typeface="+mn-lt"/>
        <a:ea typeface="+mn-ea"/>
        <a:cs typeface="+mn-cs"/>
      </a:defRPr>
    </a:lvl9pPr>
    <a:extLst/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0"/>
          <p:cNvSpPr/>
          <p:nvPr userDrawn="1"/>
        </p:nvSpPr>
        <p:spPr>
          <a:xfrm>
            <a:off x="0" y="3505200"/>
            <a:ext cx="9144000" cy="1143000"/>
          </a:xfrm>
          <a:prstGeom prst="rect">
            <a:avLst/>
          </a:prstGeom>
          <a:solidFill>
            <a:schemeClr val="accent6">
              <a:shade val="75000"/>
            </a:schemeClr>
          </a:solidFill>
          <a:ln w="25400" cap="rnd" cmpd="sng" algn="ctr">
            <a:noFill/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kumimoji="0" lang="sv-SE"/>
          </a:p>
        </p:txBody>
      </p:sp>
      <p:sp>
        <p:nvSpPr>
          <p:cNvPr id="2" name="Rectangle 2"/>
          <p:cNvSpPr>
            <a:spLocks noGrp="1"/>
          </p:cNvSpPr>
          <p:nvPr>
            <p:ph type="ctrTitle"/>
          </p:nvPr>
        </p:nvSpPr>
        <p:spPr>
          <a:xfrm>
            <a:off x="228600" y="4114800"/>
            <a:ext cx="7239000" cy="533400"/>
          </a:xfrm>
          <a:noFill/>
        </p:spPr>
        <p:txBody>
          <a:bodyPr vert="horz"/>
          <a:lstStyle>
            <a:lvl1pPr algn="l" eaLnBrk="1" latinLnBrk="0" hangingPunct="1">
              <a:defRPr kumimoji="0" lang="sv-SE" sz="2000" b="0" cap="all" spc="150" baseline="0">
                <a:solidFill>
                  <a:schemeClr val="bg1"/>
                </a:solidFill>
              </a:defRPr>
            </a:lvl1pPr>
            <a:extLst/>
          </a:lstStyle>
          <a:p>
            <a:pPr eaLnBrk="1" latinLnBrk="0" hangingPunct="1"/>
            <a:r>
              <a:rPr lang="sv-SE" smtClean="0"/>
              <a:t>Klicka här för att ändra format</a:t>
            </a:r>
            <a:endParaRPr/>
          </a:p>
        </p:txBody>
      </p:sp>
      <p:sp>
        <p:nvSpPr>
          <p:cNvPr id="3" name="Rectangle 3"/>
          <p:cNvSpPr>
            <a:spLocks noGrp="1"/>
          </p:cNvSpPr>
          <p:nvPr>
            <p:ph type="subTitle" idx="1" hasCustomPrompt="1"/>
          </p:nvPr>
        </p:nvSpPr>
        <p:spPr>
          <a:xfrm>
            <a:off x="228600" y="4706112"/>
            <a:ext cx="6934200" cy="228600"/>
          </a:xfrm>
          <a:solidFill>
            <a:schemeClr val="bg1"/>
          </a:solidFill>
        </p:spPr>
        <p:txBody>
          <a:bodyPr/>
          <a:lstStyle>
            <a:lvl1pPr marL="0" indent="0" algn="l" eaLnBrk="1" latinLnBrk="0" hangingPunct="1">
              <a:buNone/>
              <a:defRPr kumimoji="0" lang="sv-SE" sz="1100" b="1">
                <a:solidFill>
                  <a:schemeClr val="accent4">
                    <a:shade val="50000"/>
                  </a:schemeClr>
                </a:solidFill>
              </a:defRPr>
            </a:lvl1pPr>
            <a:lvl2pPr marL="457200" indent="0" algn="ctr" eaLnBrk="1" latinLnBrk="0" hangingPunct="1">
              <a:buNone/>
            </a:lvl2pPr>
            <a:lvl3pPr marL="914400" indent="0" algn="ctr" eaLnBrk="1" latinLnBrk="0" hangingPunct="1">
              <a:buNone/>
            </a:lvl3pPr>
            <a:lvl4pPr marL="1371600" indent="0" algn="ctr" eaLnBrk="1" latinLnBrk="0" hangingPunct="1">
              <a:buNone/>
            </a:lvl4pPr>
            <a:lvl5pPr marL="1828800" indent="0" algn="ctr" eaLnBrk="1" latinLnBrk="0" hangingPunct="1">
              <a:buNone/>
            </a:lvl5pPr>
            <a:lvl6pPr marL="2286000" indent="0" algn="ctr" eaLnBrk="1" latinLnBrk="0" hangingPunct="1">
              <a:buNone/>
            </a:lvl6pPr>
            <a:lvl7pPr marL="2743200" indent="0" algn="ctr" eaLnBrk="1" latinLnBrk="0" hangingPunct="1">
              <a:buNone/>
            </a:lvl7pPr>
            <a:lvl8pPr marL="3200400" indent="0" algn="ctr" eaLnBrk="1" latinLnBrk="0" hangingPunct="1">
              <a:buNone/>
            </a:lvl8pPr>
            <a:lvl9pPr marL="3657600" indent="0" algn="ctr" eaLnBrk="1" latinLnBrk="0" hangingPunct="1">
              <a:buNone/>
            </a:lvl9pPr>
            <a:extLst/>
          </a:lstStyle>
          <a:p>
            <a:r>
              <a:rPr kumimoji="0" lang="sv-SE"/>
              <a:t>Klicka för att lägga till information om författaren</a:t>
            </a:r>
          </a:p>
        </p:txBody>
      </p:sp>
      <p:sp>
        <p:nvSpPr>
          <p:cNvPr id="15" name="Rectangle 15"/>
          <p:cNvSpPr>
            <a:spLocks noGrp="1"/>
          </p:cNvSpPr>
          <p:nvPr>
            <p:ph type="sldNum" sz="quarter" idx="11"/>
          </p:nvPr>
        </p:nvSpPr>
        <p:spPr>
          <a:xfrm>
            <a:off x="6477000" y="6477000"/>
            <a:ext cx="1021080" cy="304800"/>
          </a:xfrm>
        </p:spPr>
        <p:txBody>
          <a:bodyPr anchor="ctr"/>
          <a:lstStyle>
            <a:extLst/>
          </a:lstStyle>
          <a:p>
            <a:pPr algn="r"/>
            <a:fld id="{256D3EEF-DE4E-429D-8EC4-DDC531AFF587}" type="slidenum">
              <a:rPr kumimoji="0" lang="sv-SE" sz="1000"/>
              <a:pPr algn="r"/>
              <a:t>‹#›</a:t>
            </a:fld>
            <a:endParaRPr kumimoji="0" lang="sv-SE"/>
          </a:p>
        </p:txBody>
      </p:sp>
      <p:sp>
        <p:nvSpPr>
          <p:cNvPr id="16" name="Rectangle 1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extLst/>
          </a:lstStyle>
          <a:p>
            <a:endParaRPr kumimoji="0" lang="sv-SE"/>
          </a:p>
        </p:txBody>
      </p:sp>
      <p:sp>
        <p:nvSpPr>
          <p:cNvPr id="8" name="Rectangle 10"/>
          <p:cNvSpPr/>
          <p:nvPr userDrawn="1"/>
        </p:nvSpPr>
        <p:spPr>
          <a:xfrm>
            <a:off x="0" y="0"/>
            <a:ext cx="9144000" cy="4038600"/>
          </a:xfrm>
          <a:prstGeom prst="rect">
            <a:avLst/>
          </a:prstGeom>
          <a:solidFill>
            <a:schemeClr val="accent4"/>
          </a:solidFill>
          <a:ln w="25400" cap="rnd" cmpd="sng" algn="ctr">
            <a:noFill/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kumimoji="0" lang="sv-SE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>
          <a:xfrm>
            <a:off x="228600" y="6477000"/>
            <a:ext cx="1600200" cy="304800"/>
          </a:xfrm>
        </p:spPr>
        <p:txBody>
          <a:bodyPr anchor="ctr"/>
          <a:lstStyle>
            <a:lvl1pPr algn="l" eaLnBrk="1" latinLnBrk="0" hangingPunct="1">
              <a:defRPr kumimoji="0" lang="sv-SE">
                <a:solidFill>
                  <a:srgbClr val="A0A0A0"/>
                </a:solidFill>
              </a:defRPr>
            </a:lvl1pPr>
            <a:extLst/>
          </a:lstStyle>
          <a:p>
            <a:fld id="{5A8D346D-A53F-433C-9D37-45A337EA482C}" type="datetime1">
              <a:rPr/>
              <a:pPr/>
              <a:t>2006-06-28</a:t>
            </a:fld>
            <a:endParaRPr kumimoji="0" lang="sv-SE"/>
          </a:p>
        </p:txBody>
      </p:sp>
      <p:sp>
        <p:nvSpPr>
          <p:cNvPr id="12" name="Rectangle 11"/>
          <p:cNvSpPr/>
          <p:nvPr userDrawn="1"/>
        </p:nvSpPr>
        <p:spPr>
          <a:xfrm>
            <a:off x="0" y="4645880"/>
            <a:ext cx="9144000" cy="27432"/>
          </a:xfrm>
          <a:prstGeom prst="rect">
            <a:avLst/>
          </a:prstGeom>
          <a:solidFill>
            <a:schemeClr val="accent4"/>
          </a:solidFill>
          <a:ln w="25400" cap="rnd" cmpd="sng" algn="ctr">
            <a:noFill/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kumimoji="0" lang="sv-S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pPr eaLnBrk="1" latinLnBrk="0" hangingPunct="1"/>
            <a:r>
              <a:rPr lang="sv-SE" smtClean="0"/>
              <a:t>Klicka här för att ändra format</a:t>
            </a:r>
            <a:endParaRPr/>
          </a:p>
        </p:txBody>
      </p:sp>
      <p:sp>
        <p:nvSpPr>
          <p:cNvPr id="8" name="Rectangle 8"/>
          <p:cNvSpPr>
            <a:spLocks noGrp="1"/>
          </p:cNvSpPr>
          <p:nvPr>
            <p:ph type="body" sz="quarter" idx="13" hasCustomPrompt="1"/>
          </p:nvPr>
        </p:nvSpPr>
        <p:spPr>
          <a:xfrm>
            <a:off x="304800" y="381000"/>
            <a:ext cx="8077200" cy="54767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 eaLnBrk="1" latinLnBrk="0" hangingPunct="1">
              <a:buNone/>
              <a:defRPr kumimoji="0" lang="sv-SE"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kumimoji="0" lang="sv-SE" dirty="0"/>
              <a:t>Klicka för att lägga till rubrik</a:t>
            </a:r>
          </a:p>
        </p:txBody>
      </p:sp>
      <p:sp>
        <p:nvSpPr>
          <p:cNvPr id="11" name="Rectangle 11"/>
          <p:cNvSpPr>
            <a:spLocks noGrp="1"/>
          </p:cNvSpPr>
          <p:nvPr>
            <p:ph sz="quarter" idx="15"/>
          </p:nvPr>
        </p:nvSpPr>
        <p:spPr>
          <a:xfrm>
            <a:off x="304800" y="1071546"/>
            <a:ext cx="8077200" cy="5176854"/>
          </a:xfrm>
        </p:spPr>
        <p:txBody>
          <a:bodyPr/>
          <a:lstStyle>
            <a:lvl1pPr marL="263525" indent="-263525">
              <a:defRPr/>
            </a:lvl1pPr>
            <a:extLst/>
          </a:lstStyle>
          <a:p>
            <a:pPr lvl="0" eaLnBrk="1" latinLnBrk="0" hangingPunct="1"/>
            <a:r>
              <a:rPr lang="sv-SE" dirty="0" smtClean="0"/>
              <a:t>Klicka här för att ändra format på bakgrundstexten</a:t>
            </a:r>
          </a:p>
          <a:p>
            <a:pPr lvl="1" eaLnBrk="1" latinLnBrk="0" hangingPunct="1"/>
            <a:r>
              <a:rPr lang="sv-SE" dirty="0" smtClean="0"/>
              <a:t>Nivå två</a:t>
            </a:r>
          </a:p>
          <a:p>
            <a:pPr lvl="2" eaLnBrk="1" latinLnBrk="0" hangingPunct="1"/>
            <a:r>
              <a:rPr lang="sv-SE" dirty="0" smtClean="0"/>
              <a:t>Nivå tre</a:t>
            </a:r>
          </a:p>
          <a:p>
            <a:pPr lvl="3" eaLnBrk="1" latinLnBrk="0" hangingPunct="1"/>
            <a:r>
              <a:rPr lang="sv-SE" dirty="0" smtClean="0"/>
              <a:t>Nivå fyra</a:t>
            </a:r>
          </a:p>
          <a:p>
            <a:pPr lvl="4" eaLnBrk="1" latinLnBrk="0" hangingPunct="1"/>
            <a:r>
              <a:rPr lang="sv-SE" dirty="0" smtClean="0"/>
              <a:t>Nivå fem</a:t>
            </a:r>
            <a:endParaRPr/>
          </a:p>
        </p:txBody>
      </p:sp>
      <p:sp>
        <p:nvSpPr>
          <p:cNvPr id="9" name="Rectangle 9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828FD173-2CB3-4214-8741-970D8D476901}" type="datetime1">
              <a:rPr/>
              <a:pPr algn="r"/>
              <a:t>2006-06-28</a:t>
            </a:fld>
            <a:endParaRPr kumimoji="0" lang="sv-SE"/>
          </a:p>
        </p:txBody>
      </p:sp>
      <p:sp>
        <p:nvSpPr>
          <p:cNvPr id="10" name="Rectangle 10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pPr algn="r"/>
            <a:fld id="{256D3EEF-DE4E-429D-8EC4-DDC531AFF587}" type="slidenum">
              <a:rPr kumimoji="0" lang="sv-SE" sz="1000"/>
              <a:pPr algn="r"/>
              <a:t>‹#›</a:t>
            </a:fld>
            <a:endParaRPr kumimoji="0" lang="sv-SE"/>
          </a:p>
        </p:txBody>
      </p:sp>
      <p:sp>
        <p:nvSpPr>
          <p:cNvPr id="12" name="Rectangle 12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sv-S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2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pPr eaLnBrk="1" latinLnBrk="0" hangingPunct="1"/>
            <a:r>
              <a:rPr lang="sv-SE" smtClean="0"/>
              <a:t>Klicka här för att ändra format</a:t>
            </a:r>
            <a:endParaRPr/>
          </a:p>
        </p:txBody>
      </p:sp>
      <p:sp>
        <p:nvSpPr>
          <p:cNvPr id="31" name="Rectangle 8"/>
          <p:cNvSpPr>
            <a:spLocks noGrp="1"/>
          </p:cNvSpPr>
          <p:nvPr>
            <p:ph type="body" sz="quarter" idx="13" hasCustomPrompt="1"/>
          </p:nvPr>
        </p:nvSpPr>
        <p:spPr>
          <a:xfrm>
            <a:off x="304800" y="381000"/>
            <a:ext cx="3965448" cy="54767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 eaLnBrk="1" latinLnBrk="0" hangingPunct="1">
              <a:buNone/>
              <a:defRPr kumimoji="0" lang="sv-SE"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kumimoji="0" lang="sv-SE" dirty="0"/>
              <a:t>Klicka för att lägga till rubrik</a:t>
            </a:r>
          </a:p>
        </p:txBody>
      </p:sp>
      <p:sp>
        <p:nvSpPr>
          <p:cNvPr id="9" name="Rectangle 11"/>
          <p:cNvSpPr>
            <a:spLocks noGrp="1"/>
          </p:cNvSpPr>
          <p:nvPr>
            <p:ph sz="quarter" idx="15"/>
          </p:nvPr>
        </p:nvSpPr>
        <p:spPr>
          <a:xfrm>
            <a:off x="304800" y="1000108"/>
            <a:ext cx="3962400" cy="5248292"/>
          </a:xfrm>
        </p:spPr>
        <p:txBody>
          <a:bodyPr/>
          <a:lstStyle>
            <a:lvl1pPr marL="263525" indent="-263525">
              <a:defRPr/>
            </a:lvl1pPr>
            <a:extLst/>
          </a:lstStyle>
          <a:p>
            <a:pPr lvl="0" eaLnBrk="1" latinLnBrk="0" hangingPunct="1"/>
            <a:r>
              <a:rPr lang="sv-SE" dirty="0" smtClean="0"/>
              <a:t>Klicka här för att ändra format på bakgrundstexten</a:t>
            </a:r>
          </a:p>
          <a:p>
            <a:pPr lvl="1" eaLnBrk="1" latinLnBrk="0" hangingPunct="1"/>
            <a:r>
              <a:rPr lang="sv-SE" dirty="0" smtClean="0"/>
              <a:t>Nivå två</a:t>
            </a:r>
          </a:p>
          <a:p>
            <a:pPr lvl="2" eaLnBrk="1" latinLnBrk="0" hangingPunct="1"/>
            <a:r>
              <a:rPr lang="sv-SE" dirty="0" smtClean="0"/>
              <a:t>Nivå tre</a:t>
            </a:r>
          </a:p>
          <a:p>
            <a:pPr lvl="3" eaLnBrk="1" latinLnBrk="0" hangingPunct="1"/>
            <a:r>
              <a:rPr lang="sv-SE" dirty="0" smtClean="0"/>
              <a:t>Nivå fyra</a:t>
            </a:r>
          </a:p>
          <a:p>
            <a:pPr lvl="4" eaLnBrk="1" latinLnBrk="0" hangingPunct="1"/>
            <a:r>
              <a:rPr lang="sv-SE" dirty="0" smtClean="0"/>
              <a:t>Nivå fem</a:t>
            </a:r>
            <a:endParaRPr/>
          </a:p>
        </p:txBody>
      </p:sp>
      <p:sp>
        <p:nvSpPr>
          <p:cNvPr id="14" name="Rectangle 8"/>
          <p:cNvSpPr>
            <a:spLocks noGrp="1"/>
          </p:cNvSpPr>
          <p:nvPr>
            <p:ph type="body" sz="quarter" idx="16" hasCustomPrompt="1"/>
          </p:nvPr>
        </p:nvSpPr>
        <p:spPr>
          <a:xfrm>
            <a:off x="4416552" y="381000"/>
            <a:ext cx="3965448" cy="54767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 eaLnBrk="1" latinLnBrk="0" hangingPunct="1">
              <a:buNone/>
              <a:defRPr kumimoji="0" lang="sv-SE"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kumimoji="0" lang="sv-SE" dirty="0"/>
              <a:t>Klicka för att lägga till rubrik</a:t>
            </a:r>
          </a:p>
        </p:txBody>
      </p:sp>
      <p:sp>
        <p:nvSpPr>
          <p:cNvPr id="15" name="Rectangle 11"/>
          <p:cNvSpPr>
            <a:spLocks noGrp="1"/>
          </p:cNvSpPr>
          <p:nvPr>
            <p:ph sz="quarter" idx="17"/>
          </p:nvPr>
        </p:nvSpPr>
        <p:spPr>
          <a:xfrm>
            <a:off x="4416552" y="1000108"/>
            <a:ext cx="3962400" cy="5248292"/>
          </a:xfrm>
        </p:spPr>
        <p:txBody>
          <a:bodyPr/>
          <a:lstStyle>
            <a:lvl1pPr marL="263525" indent="-263525">
              <a:defRPr/>
            </a:lvl1pPr>
            <a:extLst/>
          </a:lstStyle>
          <a:p>
            <a:pPr lvl="0" eaLnBrk="1" latinLnBrk="0" hangingPunct="1"/>
            <a:r>
              <a:rPr lang="sv-SE" dirty="0" smtClean="0"/>
              <a:t>Klicka här för att ändra format på bakgrundstexten</a:t>
            </a:r>
          </a:p>
          <a:p>
            <a:pPr lvl="1" eaLnBrk="1" latinLnBrk="0" hangingPunct="1"/>
            <a:r>
              <a:rPr lang="sv-SE" dirty="0" smtClean="0"/>
              <a:t>Nivå två</a:t>
            </a:r>
          </a:p>
          <a:p>
            <a:pPr lvl="2" eaLnBrk="1" latinLnBrk="0" hangingPunct="1"/>
            <a:r>
              <a:rPr lang="sv-SE" dirty="0" smtClean="0"/>
              <a:t>Nivå tre</a:t>
            </a:r>
          </a:p>
          <a:p>
            <a:pPr lvl="3" eaLnBrk="1" latinLnBrk="0" hangingPunct="1"/>
            <a:r>
              <a:rPr lang="sv-SE" dirty="0" smtClean="0"/>
              <a:t>Nivå fyra</a:t>
            </a:r>
          </a:p>
          <a:p>
            <a:pPr lvl="4" eaLnBrk="1" latinLnBrk="0" hangingPunct="1"/>
            <a:r>
              <a:rPr lang="sv-SE" dirty="0" smtClean="0"/>
              <a:t>Nivå fem</a:t>
            </a:r>
            <a:endParaRPr/>
          </a:p>
        </p:txBody>
      </p:sp>
      <p:sp>
        <p:nvSpPr>
          <p:cNvPr id="13" name="Rectangle 13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extLst/>
          </a:lstStyle>
          <a:p>
            <a:pPr algn="r"/>
            <a:fld id="{A1704A40-8D3B-4404-9986-2B5D36474D63}" type="datetime1">
              <a:rPr/>
              <a:pPr algn="r"/>
              <a:t>2006-06-28</a:t>
            </a:fld>
            <a:endParaRPr kumimoji="0" lang="sv-SE"/>
          </a:p>
        </p:txBody>
      </p:sp>
      <p:sp>
        <p:nvSpPr>
          <p:cNvPr id="16" name="Rectangle 16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extLst/>
          </a:lstStyle>
          <a:p>
            <a:pPr algn="r"/>
            <a:fld id="{256D3EEF-DE4E-429D-8EC4-DDC531AFF587}" type="slidenum">
              <a:rPr kumimoji="0" lang="sv-SE" sz="1000"/>
              <a:pPr algn="r"/>
              <a:t>‹#›</a:t>
            </a:fld>
            <a:endParaRPr kumimoji="0" lang="sv-SE"/>
          </a:p>
        </p:txBody>
      </p:sp>
      <p:sp>
        <p:nvSpPr>
          <p:cNvPr id="17" name="Rectangle 17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extLst/>
          </a:lstStyle>
          <a:p>
            <a:endParaRPr kumimoji="0" lang="sv-S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10"/>
          <p:cNvSpPr/>
          <p:nvPr/>
        </p:nvSpPr>
        <p:spPr>
          <a:xfrm>
            <a:off x="8610600" y="0"/>
            <a:ext cx="533400" cy="6858000"/>
          </a:xfrm>
          <a:prstGeom prst="rect">
            <a:avLst/>
          </a:prstGeom>
          <a:solidFill>
            <a:schemeClr val="accent4"/>
          </a:solidFill>
          <a:ln w="25400" cap="rnd" cmpd="sng" algn="ctr">
            <a:noFill/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kumimoji="0" lang="sv-SE"/>
          </a:p>
        </p:txBody>
      </p:sp>
      <p:sp>
        <p:nvSpPr>
          <p:cNvPr id="2" name="Rectangle 2"/>
          <p:cNvSpPr>
            <a:spLocks noGrp="1"/>
          </p:cNvSpPr>
          <p:nvPr>
            <p:ph type="title"/>
          </p:nvPr>
        </p:nvSpPr>
        <p:spPr>
          <a:xfrm>
            <a:off x="8610600" y="381000"/>
            <a:ext cx="533400" cy="5867400"/>
          </a:xfrm>
          <a:prstGeom prst="rect">
            <a:avLst/>
          </a:prstGeom>
        </p:spPr>
        <p:txBody>
          <a:bodyPr vert="vert" anchor="ctr">
            <a:normAutofit/>
          </a:bodyPr>
          <a:lstStyle>
            <a:extLst/>
          </a:lstStyle>
          <a:p>
            <a:pPr eaLnBrk="1" latinLnBrk="0" hangingPunct="1"/>
            <a:r>
              <a:rPr kumimoji="0" lang="sv-SE" smtClean="0"/>
              <a:t>Klicka här för att ändra format</a:t>
            </a:r>
            <a:endParaRPr kumimoji="0" lang="en-US" smtClean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>
          <a:xfrm>
            <a:off x="304800" y="381000"/>
            <a:ext cx="8077200" cy="58674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sv-SE" dirty="0" smtClean="0"/>
              <a:t>Klicka här för att ändra format på bakgrundstexten</a:t>
            </a:r>
          </a:p>
          <a:p>
            <a:pPr lvl="1" eaLnBrk="1" latinLnBrk="0" hangingPunct="1"/>
            <a:r>
              <a:rPr kumimoji="0" lang="sv-SE" dirty="0" smtClean="0"/>
              <a:t>Nivå två</a:t>
            </a:r>
          </a:p>
          <a:p>
            <a:pPr lvl="2" eaLnBrk="1" latinLnBrk="0" hangingPunct="1"/>
            <a:r>
              <a:rPr kumimoji="0" lang="sv-SE" dirty="0" smtClean="0"/>
              <a:t>Nivå tre</a:t>
            </a:r>
          </a:p>
          <a:p>
            <a:pPr lvl="3" eaLnBrk="1" latinLnBrk="0" hangingPunct="1"/>
            <a:r>
              <a:rPr kumimoji="0" lang="sv-SE" dirty="0" smtClean="0"/>
              <a:t>Nivå fyra</a:t>
            </a:r>
          </a:p>
          <a:p>
            <a:pPr lvl="4" eaLnBrk="1" latinLnBrk="0" hangingPunct="1"/>
            <a:r>
              <a:rPr kumimoji="0" lang="sv-SE" dirty="0" smtClean="0"/>
              <a:t>Nivå fem</a:t>
            </a:r>
            <a:endParaRPr kumimoji="0" lang="en-US" dirty="0"/>
          </a:p>
        </p:txBody>
      </p:sp>
      <p:sp>
        <p:nvSpPr>
          <p:cNvPr id="4" name="Rectangle 4"/>
          <p:cNvSpPr>
            <a:spLocks noGrp="1"/>
          </p:cNvSpPr>
          <p:nvPr>
            <p:ph type="dt" sz="half" idx="2"/>
          </p:nvPr>
        </p:nvSpPr>
        <p:spPr>
          <a:xfrm>
            <a:off x="7010400" y="76200"/>
            <a:ext cx="1371600" cy="228600"/>
          </a:xfrm>
          <a:prstGeom prst="rect">
            <a:avLst/>
          </a:prstGeom>
        </p:spPr>
        <p:txBody>
          <a:bodyPr vert="horz"/>
          <a:lstStyle>
            <a:lvl1pPr algn="ctr" eaLnBrk="1" latinLnBrk="0" hangingPunct="1">
              <a:defRPr kumimoji="0" lang="sv-SE" sz="1000">
                <a:solidFill>
                  <a:schemeClr val="tx1">
                    <a:tint val="65000"/>
                  </a:schemeClr>
                </a:solidFill>
              </a:defRPr>
            </a:lvl1pPr>
            <a:extLst/>
          </a:lstStyle>
          <a:p>
            <a:pPr algn="r"/>
            <a:fld id="{CCD717AA-EA39-47F3-8A0A-15B3575EDB53}" type="datetime1">
              <a:rPr/>
              <a:pPr algn="r"/>
              <a:t>2006-06-28</a:t>
            </a:fld>
            <a:endParaRPr kumimoji="0" lang="sv-SE" sz="1000">
              <a:solidFill>
                <a:schemeClr val="tx1">
                  <a:tint val="65000"/>
                </a:schemeClr>
              </a:solidFill>
            </a:endParaRPr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4"/>
          </p:nvPr>
        </p:nvSpPr>
        <p:spPr>
          <a:xfrm>
            <a:off x="6504432" y="6473952"/>
            <a:ext cx="990600" cy="304800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lang="sv-SE" sz="1000"/>
            </a:lvl1pPr>
            <a:extLst/>
          </a:lstStyle>
          <a:p>
            <a:pPr algn="r"/>
            <a:fld id="{256D3EEF-DE4E-429D-8EC4-DDC531AFF587}" type="slidenum">
              <a:rPr kumimoji="0" lang="sv-SE" sz="1000"/>
              <a:pPr algn="r"/>
              <a:t>‹#›</a:t>
            </a:fld>
            <a:endParaRPr kumimoji="0" lang="sv-SE" sz="1000"/>
          </a:p>
        </p:txBody>
      </p:sp>
      <p:sp>
        <p:nvSpPr>
          <p:cNvPr id="11" name="Rectangle 10"/>
          <p:cNvSpPr/>
          <p:nvPr/>
        </p:nvSpPr>
        <p:spPr>
          <a:xfrm>
            <a:off x="0" y="0"/>
            <a:ext cx="76200" cy="6858000"/>
          </a:xfrm>
          <a:prstGeom prst="rect">
            <a:avLst/>
          </a:prstGeom>
          <a:solidFill>
            <a:schemeClr val="accent4"/>
          </a:solidFill>
          <a:ln w="25400" cap="rnd" cmpd="sng" algn="ctr">
            <a:noFill/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kumimoji="0" lang="sv-SE"/>
          </a:p>
        </p:txBody>
      </p:sp>
      <p:sp>
        <p:nvSpPr>
          <p:cNvPr id="12" name="Rectangle 12"/>
          <p:cNvSpPr>
            <a:spLocks noGrp="1"/>
          </p:cNvSpPr>
          <p:nvPr>
            <p:ph type="ftr" sz="quarter" idx="3"/>
          </p:nvPr>
        </p:nvSpPr>
        <p:spPr>
          <a:xfrm>
            <a:off x="2705100" y="6477000"/>
            <a:ext cx="3733800" cy="304800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lang="sv-SE" sz="1000">
                <a:solidFill>
                  <a:sysClr val="windowText" lastClr="000000"/>
                </a:solidFill>
              </a:defRPr>
            </a:lvl1pPr>
            <a:extLst/>
          </a:lstStyle>
          <a:p>
            <a:endParaRPr kumimoji="0" lang="sv-SE" sz="1000">
              <a:solidFill>
                <a:sysClr val="windowText" lastClr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4" r:id="rId2"/>
    <p:sldLayoutId id="2147483655" r:id="rId3"/>
  </p:sldLayoutIdLst>
  <p:hf sldNum="0" hdr="0" ftr="0" dt="0"/>
  <p:txStyles>
    <p:titleStyle>
      <a:lvl1pPr algn="l" rtl="0" eaLnBrk="1" latinLnBrk="0" hangingPunct="1">
        <a:spcBef>
          <a:spcPct val="0"/>
        </a:spcBef>
        <a:buNone/>
        <a:defRPr kumimoji="0" lang="sv-SE" sz="2400" cap="small" spc="0" baseline="0">
          <a:solidFill>
            <a:schemeClr val="bg1"/>
          </a:solidFill>
          <a:latin typeface="+mj-lt"/>
          <a:ea typeface="+mj-ea"/>
          <a:cs typeface="+mj-cs"/>
        </a:defRPr>
      </a:lvl1pPr>
      <a:extLst/>
    </p:titleStyle>
    <p:bodyStyle>
      <a:lvl1pPr marL="263525" marR="0" indent="-263525" algn="l" rtl="0" eaLnBrk="1" latinLnBrk="0" hangingPunct="1">
        <a:spcBef>
          <a:spcPct val="20000"/>
        </a:spcBef>
        <a:buClr>
          <a:schemeClr val="accent4"/>
        </a:buClr>
        <a:buFont typeface="Wingdings" pitchFamily="2" charset="2"/>
        <a:buChar char="§"/>
        <a:defRPr kumimoji="0" lang="sv-SE" sz="2800" smtClean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4"/>
        </a:buClr>
        <a:buFont typeface="Wingdings" pitchFamily="2" charset="2"/>
        <a:buChar char="§"/>
        <a:defRPr kumimoji="0" lang="sv-SE" sz="2800" smtClean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4"/>
        </a:buClr>
        <a:buFont typeface="Wingdings" pitchFamily="2" charset="2"/>
        <a:buChar char="§"/>
        <a:defRPr kumimoji="0" lang="sv-SE" sz="2800" smtClean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4"/>
        </a:buClr>
        <a:buFont typeface="Wingdings" pitchFamily="2" charset="2"/>
        <a:buChar char="§"/>
        <a:defRPr kumimoji="0" lang="sv-SE" sz="2800" smtClean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4"/>
        </a:buClr>
        <a:buFont typeface="Wingdings" pitchFamily="2" charset="2"/>
        <a:buChar char="§"/>
        <a:defRPr kumimoji="0" lang="en-US" sz="28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har char="•"/>
        <a:defRPr kumimoji="0" lang="sv-SE"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har char="•"/>
        <a:defRPr kumimoji="0" lang="sv-SE"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har char="•"/>
        <a:defRPr kumimoji="0" lang="sv-SE"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har char="•"/>
        <a:defRPr kumimoji="0" lang="sv-SE" sz="20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lang="sv-SE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lang="sv-SE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lang="sv-SE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lang="sv-SE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lang="sv-SE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lang="sv-SE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lang="sv-SE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lang="sv-SE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lang="sv-SE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noFill/>
          <a:ln/>
        </p:spPr>
        <p:txBody>
          <a:bodyPr lIns="92075" tIns="46038" rIns="92075" bIns="46038" anchor="ctr"/>
          <a:lstStyle/>
          <a:p>
            <a:r>
              <a:rPr smtClean="0"/>
              <a:t>Våra utbildningar</a:t>
            </a:r>
            <a:endParaRPr lang="sv-SE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noFill/>
          <a:ln/>
        </p:spPr>
        <p:txBody>
          <a:bodyPr lIns="92075" tIns="46038" rIns="92075" bIns="46038">
            <a:normAutofit fontScale="92500" lnSpcReduction="20000"/>
          </a:bodyPr>
          <a:lstStyle/>
          <a:p>
            <a:r>
              <a:rPr lang="sv-SE" dirty="0"/>
              <a:t>Marknadsledande </a:t>
            </a:r>
            <a:r>
              <a:rPr lang="sv-SE" dirty="0" smtClean="0"/>
              <a:t>personlig utveckling</a:t>
            </a:r>
            <a:endParaRPr lang="sv-SE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Pitchbook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A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Pitchbook</Template>
  <TotalTime>0</TotalTime>
  <Words>5</Words>
  <PresentationFormat>Bildspel på skärmen (4:3)</PresentationFormat>
  <Paragraphs>2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Bildrubriker</vt:lpstr>
      </vt:variant>
      <vt:variant>
        <vt:i4>1</vt:i4>
      </vt:variant>
    </vt:vector>
  </HeadingPairs>
  <TitlesOfParts>
    <vt:vector size="2" baseType="lpstr">
      <vt:lpstr>Pitchbook</vt:lpstr>
      <vt:lpstr>Våra utbildningar</vt:lpstr>
    </vt:vector>
  </TitlesOfParts>
  <Manager/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2007-02-08T13:05:39Z</dcterms:created>
  <dcterms:modified xsi:type="dcterms:W3CDTF">2009-06-17T12:32:26Z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LCID">
    <vt:i4>1053</vt:i4>
  </property>
  <property fmtid="{D5CDD505-2E9C-101B-9397-08002B2CF9AE}" pid="3" name="_Version">
    <vt:lpwstr>12.0.4518</vt:lpwstr>
  </property>
</Properties>
</file>