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08" y="-9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ktangel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ktangel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ktangel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ktangel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ktangel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ektangel med rundade hörn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ektangel med rundade hörn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ktangel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ktangel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ktangel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ktangel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ubrik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9" name="Underrubrik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sv-SE" smtClean="0"/>
              <a:t>Klicka här för att ändra format på underrubrik i bakgrunden</a:t>
            </a:r>
            <a:endParaRPr kumimoji="0" lang="en-US"/>
          </a:p>
        </p:txBody>
      </p:sp>
      <p:sp>
        <p:nvSpPr>
          <p:cNvPr id="28" name="Platshållare för datum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CC37621A-8809-456B-AF75-E7800371CF80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17" name="Platshållare för sidfot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sv-SE"/>
          </a:p>
        </p:txBody>
      </p:sp>
      <p:sp>
        <p:nvSpPr>
          <p:cNvPr id="29" name="Platshållare för bildnumm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A5E1412D-D353-4B2B-A1D3-8976BF540562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7621A-8809-456B-AF75-E7800371CF80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1412D-D353-4B2B-A1D3-8976BF540562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7621A-8809-456B-AF75-E7800371CF80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1412D-D353-4B2B-A1D3-8976BF540562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7621A-8809-456B-AF75-E7800371CF80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1412D-D353-4B2B-A1D3-8976BF540562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7621A-8809-456B-AF75-E7800371CF80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1412D-D353-4B2B-A1D3-8976BF540562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7621A-8809-456B-AF75-E7800371CF80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1412D-D353-4B2B-A1D3-8976BF540562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</p:txBody>
      </p:sp>
      <p:sp>
        <p:nvSpPr>
          <p:cNvPr id="5" name="Platshållare för innehåll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26" name="Platshållare för datum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C37621A-8809-456B-AF75-E7800371CF80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27" name="Platshållare för bildnumm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5E1412D-D353-4B2B-A1D3-8976BF540562}" type="slidenum">
              <a:rPr lang="sv-SE" smtClean="0"/>
              <a:pPr/>
              <a:t>‹#›</a:t>
            </a:fld>
            <a:endParaRPr lang="sv-SE"/>
          </a:p>
        </p:txBody>
      </p:sp>
      <p:sp>
        <p:nvSpPr>
          <p:cNvPr id="28" name="Platshållare för sidfot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CC37621A-8809-456B-AF75-E7800371CF80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A5E1412D-D353-4B2B-A1D3-8976BF540562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7621A-8809-456B-AF75-E7800371CF80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1412D-D353-4B2B-A1D3-8976BF540562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7621A-8809-456B-AF75-E7800371CF80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1412D-D353-4B2B-A1D3-8976BF540562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sv-SE" smtClean="0"/>
              <a:t>Klicka på ikonen för att lägga till en bild</a:t>
            </a:r>
            <a:endParaRPr kumimoji="0" lang="en-US" dirty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7621A-8809-456B-AF75-E7800371CF80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1412D-D353-4B2B-A1D3-8976BF540562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ktangel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ktangel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ktangel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ktangel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ktangel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ektangel med rundade hörn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ektangel med rundade hörn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ktangel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ktangel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ktangel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ktangel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ktangel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ktangel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Platshållare för rubrik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13" name="Platshållare för text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  <a:p>
            <a:pPr lvl="1" eaLnBrk="1" latinLnBrk="0" hangingPunct="1"/>
            <a:r>
              <a:rPr kumimoji="0" lang="sv-SE" smtClean="0"/>
              <a:t>Nivå två</a:t>
            </a:r>
          </a:p>
          <a:p>
            <a:pPr lvl="2" eaLnBrk="1" latinLnBrk="0" hangingPunct="1"/>
            <a:r>
              <a:rPr kumimoji="0" lang="sv-SE" smtClean="0"/>
              <a:t>Nivå tre</a:t>
            </a:r>
          </a:p>
          <a:p>
            <a:pPr lvl="3" eaLnBrk="1" latinLnBrk="0" hangingPunct="1"/>
            <a:r>
              <a:rPr kumimoji="0" lang="sv-SE" smtClean="0"/>
              <a:t>Nivå fyra</a:t>
            </a:r>
          </a:p>
          <a:p>
            <a:pPr lvl="4" eaLnBrk="1" latinLnBrk="0" hangingPunct="1"/>
            <a:r>
              <a:rPr kumimoji="0" lang="sv-SE" smtClean="0"/>
              <a:t>Nivå fem</a:t>
            </a:r>
            <a:endParaRPr kumimoji="0" lang="en-US"/>
          </a:p>
        </p:txBody>
      </p:sp>
      <p:sp>
        <p:nvSpPr>
          <p:cNvPr id="14" name="Platshållare för datum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CC37621A-8809-456B-AF75-E7800371CF80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sv-SE"/>
          </a:p>
        </p:txBody>
      </p:sp>
      <p:sp>
        <p:nvSpPr>
          <p:cNvPr id="23" name="Platshållare för bildnumm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A5E1412D-D353-4B2B-A1D3-8976BF540562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sv-SE" sz="7200" b="1" i="1"/>
              <a:t>Surfer’s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noFill/>
          <a:ln/>
        </p:spPr>
        <p:txBody>
          <a:bodyPr lIns="92075" tIns="46038" rIns="92075" bIns="46038" anchor="ctr"/>
          <a:lstStyle/>
          <a:p>
            <a:r>
              <a:rPr lang="sv-SE"/>
              <a:t>Kom in till oss...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Surfer’s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sv-SE"/>
              <a:t>Startades 1995 av Helena och Magnus Ström</a:t>
            </a:r>
          </a:p>
          <a:p>
            <a:r>
              <a:rPr lang="sv-SE"/>
              <a:t>Finns idag i 5 städer och har totalt 15 personer anställda</a:t>
            </a:r>
          </a:p>
          <a:p>
            <a:r>
              <a:rPr lang="sv-SE"/>
              <a:t>Omsätter ca 30 miljoner kronor per år</a:t>
            </a:r>
          </a:p>
          <a:p>
            <a:r>
              <a:rPr lang="sv-SE"/>
              <a:t>Satsar på trendiga vattensportkläder för dig med höga krav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t">
  <a:themeElements>
    <a:clrScheme name="Urbant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Office - klassiskt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Urbant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120</TotalTime>
  <Words>41</Words>
  <Application>Microsoft Office PowerPoint</Application>
  <PresentationFormat>Bildspel på skärmen (4:3)</PresentationFormat>
  <Paragraphs>7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2</vt:i4>
      </vt:variant>
    </vt:vector>
  </HeadingPairs>
  <TitlesOfParts>
    <vt:vector size="3" baseType="lpstr">
      <vt:lpstr>Urbant</vt:lpstr>
      <vt:lpstr>Surfer’s</vt:lpstr>
      <vt:lpstr>Surfer’s</vt:lpstr>
    </vt:vector>
  </TitlesOfParts>
  <Company>Addskills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Surfer’s</dc:title>
  <dc:creator>Marie-Louise Nohlgren</dc:creator>
  <cp:lastModifiedBy>Joachim Clasberg</cp:lastModifiedBy>
  <cp:revision>14</cp:revision>
  <dcterms:created xsi:type="dcterms:W3CDTF">2007-02-08T14:10:02Z</dcterms:created>
  <dcterms:modified xsi:type="dcterms:W3CDTF">2009-06-17T12:32:36Z</dcterms:modified>
</cp:coreProperties>
</file>