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B7762-61B3-4555-8C6D-83DB05C26A08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606B6-9385-4CA3-9FB5-7D923F7C679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Sportspecialisten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Året som varit</a:t>
            </a:r>
            <a:endParaRPr lang="sv-S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Hänt under året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Omsättningen ökade med 10% till 25 miljoner.</a:t>
            </a:r>
          </a:p>
          <a:p>
            <a:r>
              <a:rPr lang="sv-SE" dirty="0" smtClean="0"/>
              <a:t>Vinsten ökade med 8% till 2,7 miljoner.</a:t>
            </a:r>
          </a:p>
          <a:p>
            <a:r>
              <a:rPr lang="sv-SE" dirty="0" smtClean="0"/>
              <a:t>Personalstyrkan ökade från 3 till 22 personer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Marknadsföring av Sportspecialisten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Annonser i Hälsopress</a:t>
            </a:r>
          </a:p>
          <a:p>
            <a:r>
              <a:rPr lang="sv-SE" dirty="0" smtClean="0"/>
              <a:t>Annonser i dagstidningar</a:t>
            </a:r>
          </a:p>
          <a:p>
            <a:r>
              <a:rPr lang="sv-SE" dirty="0" smtClean="0"/>
              <a:t>Skyltmateriel till återförsäljare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Året som kommer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Två nya produkter lanseras i mars</a:t>
            </a:r>
          </a:p>
          <a:p>
            <a:r>
              <a:rPr lang="sv-SE" dirty="0" smtClean="0"/>
              <a:t>Budgeterad omsättning på 30 miljoner</a:t>
            </a:r>
          </a:p>
          <a:p>
            <a:r>
              <a:rPr lang="sv-SE" dirty="0" smtClean="0"/>
              <a:t>Budgeterad vinst på 4,5 miljoner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63</Words>
  <Application>Microsoft Office PowerPoint</Application>
  <PresentationFormat>Bildspel på skärmen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Office-tema</vt:lpstr>
      <vt:lpstr>Sportspecialisten</vt:lpstr>
      <vt:lpstr>Hänt under året</vt:lpstr>
      <vt:lpstr>Marknadsföring av Sportspecialisten</vt:lpstr>
      <vt:lpstr>Året som kommer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Sportspecialisten</dc:title>
  <dc:creator>Marie-Louise Nohlgren</dc:creator>
  <cp:lastModifiedBy>Joachim Clasberg</cp:lastModifiedBy>
  <cp:revision>2</cp:revision>
  <dcterms:created xsi:type="dcterms:W3CDTF">2007-02-28T10:06:49Z</dcterms:created>
  <dcterms:modified xsi:type="dcterms:W3CDTF">2009-06-17T12:32:34Z</dcterms:modified>
</cp:coreProperties>
</file>